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drawings/drawing2.xml" ContentType="application/vnd.openxmlformats-officedocument.drawingml.chartshapes+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8"/>
  </p:notesMasterIdLst>
  <p:sldIdLst>
    <p:sldId id="256" r:id="rId2"/>
    <p:sldId id="257" r:id="rId3"/>
    <p:sldId id="258" r:id="rId4"/>
    <p:sldId id="259" r:id="rId5"/>
    <p:sldId id="261" r:id="rId6"/>
    <p:sldId id="263" r:id="rId7"/>
    <p:sldId id="284" r:id="rId8"/>
    <p:sldId id="286" r:id="rId9"/>
    <p:sldId id="287" r:id="rId10"/>
    <p:sldId id="288" r:id="rId11"/>
    <p:sldId id="285" r:id="rId12"/>
    <p:sldId id="289" r:id="rId13"/>
    <p:sldId id="290" r:id="rId14"/>
    <p:sldId id="282" r:id="rId15"/>
    <p:sldId id="291" r:id="rId16"/>
    <p:sldId id="283" r:id="rId17"/>
  </p:sldIdLst>
  <p:sldSz cx="18288000" cy="10287000"/>
  <p:notesSz cx="6858000" cy="9144000"/>
  <p:embeddedFontLst>
    <p:embeddedFont>
      <p:font typeface="Calibri" panose="020F0502020204030204" pitchFamily="34" charset="0"/>
      <p:regular r:id="rId19"/>
      <p:bold r:id="rId20"/>
      <p:italic r:id="rId21"/>
      <p:boldItalic r:id="rId22"/>
    </p:embeddedFont>
    <p:embeddedFont>
      <p:font typeface="Lato" panose="020B0604020202020204" charset="0"/>
      <p:regular r:id="rId23"/>
    </p:embeddedFont>
    <p:embeddedFont>
      <p:font typeface="Lato Italics" panose="020B0604020202020204" charset="0"/>
      <p:regular r:id="rId24"/>
    </p:embeddedFont>
    <p:embeddedFont>
      <p:font typeface="Oswald" pitchFamily="2" charset="0"/>
      <p:regular r:id="rId25"/>
      <p:bold r:id="rId26"/>
    </p:embeddedFont>
    <p:embeddedFont>
      <p:font typeface="Oswald Bold" pitchFamily="2" charset="0"/>
      <p:regular r:id="rId27"/>
      <p:bold r:id="rId2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7F6EC"/>
    <a:srgbClr val="C29A74"/>
    <a:srgbClr val="DFCCB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1433C50-3AC6-452A-83EA-F0DD67AB844C}" v="2" dt="2020-06-07T15:11:24.24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p:scale>
          <a:sx n="40" d="100"/>
          <a:sy n="40" d="100"/>
        </p:scale>
        <p:origin x="1116" y="27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33"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font" Target="fonts/font10.fntdata"/><Relationship Id="rId10" Type="http://schemas.openxmlformats.org/officeDocument/2006/relationships/slide" Target="slides/slide9.xml"/><Relationship Id="rId19" Type="http://schemas.openxmlformats.org/officeDocument/2006/relationships/font" Target="fonts/font1.fntdata"/><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viewProps" Target="viewProps.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chartUserShapes" Target="../drawings/drawing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chartUserShapes" Target="../drawings/drawing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Dân số</c:v>
                </c:pt>
              </c:strCache>
            </c:strRef>
          </c:tx>
          <c:spPr>
            <a:solidFill>
              <a:srgbClr val="FFFF00"/>
            </a:solidFill>
          </c:spPr>
          <c:dPt>
            <c:idx val="0"/>
            <c:bubble3D val="0"/>
            <c:spPr>
              <a:solidFill>
                <a:srgbClr val="FF0000"/>
              </a:solidFill>
              <a:ln w="19050">
                <a:solidFill>
                  <a:schemeClr val="lt1"/>
                </a:solidFill>
              </a:ln>
              <a:effectLst/>
            </c:spPr>
            <c:extLst>
              <c:ext xmlns:c16="http://schemas.microsoft.com/office/drawing/2014/chart" uri="{C3380CC4-5D6E-409C-BE32-E72D297353CC}">
                <c16:uniqueId val="{00000003-C1BE-4690-A5E9-CE5CC8A33D3C}"/>
              </c:ext>
            </c:extLst>
          </c:dPt>
          <c:dPt>
            <c:idx val="1"/>
            <c:bubble3D val="0"/>
            <c:spPr>
              <a:solidFill>
                <a:srgbClr val="FFFF00"/>
              </a:solidFill>
              <a:ln w="19050">
                <a:solidFill>
                  <a:schemeClr val="lt1"/>
                </a:solidFill>
              </a:ln>
              <a:effectLst/>
            </c:spPr>
            <c:extLst>
              <c:ext xmlns:c16="http://schemas.microsoft.com/office/drawing/2014/chart" uri="{C3380CC4-5D6E-409C-BE32-E72D297353CC}">
                <c16:uniqueId val="{00000002-C1BE-4690-A5E9-CE5CC8A33D3C}"/>
              </c:ext>
            </c:extLst>
          </c:dPt>
          <c:dPt>
            <c:idx val="2"/>
            <c:bubble3D val="0"/>
            <c:spPr>
              <a:solidFill>
                <a:srgbClr val="FFFF00"/>
              </a:solidFill>
              <a:ln w="19050">
                <a:solidFill>
                  <a:schemeClr val="lt1"/>
                </a:solidFill>
              </a:ln>
              <a:effectLst/>
            </c:spPr>
          </c:dPt>
          <c:dPt>
            <c:idx val="3"/>
            <c:bubble3D val="0"/>
            <c:spPr>
              <a:solidFill>
                <a:srgbClr val="FFFF00"/>
              </a:solidFill>
              <a:ln w="19050">
                <a:solidFill>
                  <a:schemeClr val="lt1"/>
                </a:solidFill>
              </a:ln>
              <a:effectLst/>
            </c:spPr>
          </c:dPt>
          <c:cat>
            <c:strRef>
              <c:f>Sheet1!$A$2:$A$5</c:f>
              <c:strCache>
                <c:ptCount val="2"/>
                <c:pt idx="0">
                  <c:v>Hoa Kiều</c:v>
                </c:pt>
                <c:pt idx="1">
                  <c:v>Việt Nam</c:v>
                </c:pt>
              </c:strCache>
            </c:strRef>
          </c:cat>
          <c:val>
            <c:numRef>
              <c:f>Sheet1!$B$2:$B$5</c:f>
              <c:numCache>
                <c:formatCode>0%</c:formatCode>
                <c:ptCount val="4"/>
                <c:pt idx="0">
                  <c:v>0.04</c:v>
                </c:pt>
                <c:pt idx="1">
                  <c:v>0.96</c:v>
                </c:pt>
              </c:numCache>
            </c:numRef>
          </c:val>
          <c:extLst>
            <c:ext xmlns:c16="http://schemas.microsoft.com/office/drawing/2014/chart" uri="{C3380CC4-5D6E-409C-BE32-E72D297353CC}">
              <c16:uniqueId val="{00000000-C1BE-4690-A5E9-CE5CC8A33D3C}"/>
            </c:ext>
          </c:extLst>
        </c:ser>
        <c:dLbls>
          <c:showLegendKey val="0"/>
          <c:showVal val="0"/>
          <c:showCatName val="0"/>
          <c:showSerName val="0"/>
          <c:showPercent val="0"/>
          <c:showBubbleSize val="0"/>
          <c:showLeaderLines val="1"/>
        </c:dLbls>
        <c:firstSliceAng val="0"/>
      </c:pieChart>
      <c:spPr>
        <a:noFill/>
        <a:ln>
          <a:noFill/>
        </a:ln>
        <a:effectLst/>
      </c:spPr>
    </c:plotArea>
    <c:legend>
      <c:legendPos val="b"/>
      <c:legendEntry>
        <c:idx val="2"/>
        <c:delete val="1"/>
      </c:legendEntry>
      <c:legendEntry>
        <c:idx val="3"/>
        <c:delete val="1"/>
      </c:legendEntry>
      <c:layout>
        <c:manualLayout>
          <c:xMode val="edge"/>
          <c:yMode val="edge"/>
          <c:x val="0.37506176537715397"/>
          <c:y val="0.92437898617279257"/>
          <c:w val="0.25349951500627638"/>
          <c:h val="7.5621013827207387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userShapes r:id="rId4"/>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Dân số</c:v>
                </c:pt>
              </c:strCache>
            </c:strRef>
          </c:tx>
          <c:spPr>
            <a:solidFill>
              <a:srgbClr val="FFFF00"/>
            </a:solidFill>
          </c:spPr>
          <c:dPt>
            <c:idx val="0"/>
            <c:bubble3D val="0"/>
            <c:spPr>
              <a:solidFill>
                <a:srgbClr val="FF0000"/>
              </a:solidFill>
              <a:ln w="19050">
                <a:solidFill>
                  <a:schemeClr val="lt1"/>
                </a:solidFill>
              </a:ln>
              <a:effectLst/>
            </c:spPr>
            <c:extLst>
              <c:ext xmlns:c16="http://schemas.microsoft.com/office/drawing/2014/chart" uri="{C3380CC4-5D6E-409C-BE32-E72D297353CC}">
                <c16:uniqueId val="{00000003-C1BE-4690-A5E9-CE5CC8A33D3C}"/>
              </c:ext>
            </c:extLst>
          </c:dPt>
          <c:dPt>
            <c:idx val="1"/>
            <c:bubble3D val="0"/>
            <c:spPr>
              <a:solidFill>
                <a:srgbClr val="FFFF00"/>
              </a:solidFill>
              <a:ln w="19050">
                <a:solidFill>
                  <a:schemeClr val="lt1"/>
                </a:solidFill>
              </a:ln>
              <a:effectLst/>
            </c:spPr>
            <c:extLst>
              <c:ext xmlns:c16="http://schemas.microsoft.com/office/drawing/2014/chart" uri="{C3380CC4-5D6E-409C-BE32-E72D297353CC}">
                <c16:uniqueId val="{00000002-C1BE-4690-A5E9-CE5CC8A33D3C}"/>
              </c:ext>
            </c:extLst>
          </c:dPt>
          <c:dPt>
            <c:idx val="2"/>
            <c:bubble3D val="0"/>
            <c:spPr>
              <a:solidFill>
                <a:srgbClr val="FFFF00"/>
              </a:solidFill>
              <a:ln w="19050">
                <a:solidFill>
                  <a:schemeClr val="lt1"/>
                </a:solidFill>
              </a:ln>
              <a:effectLst/>
            </c:spPr>
            <c:extLst>
              <c:ext xmlns:c16="http://schemas.microsoft.com/office/drawing/2014/chart" uri="{C3380CC4-5D6E-409C-BE32-E72D297353CC}">
                <c16:uniqueId val="{00000005-D778-409E-877D-6981602583F8}"/>
              </c:ext>
            </c:extLst>
          </c:dPt>
          <c:dPt>
            <c:idx val="3"/>
            <c:bubble3D val="0"/>
            <c:spPr>
              <a:solidFill>
                <a:srgbClr val="FFFF00"/>
              </a:solidFill>
              <a:ln w="19050">
                <a:solidFill>
                  <a:schemeClr val="lt1"/>
                </a:solidFill>
              </a:ln>
              <a:effectLst/>
            </c:spPr>
            <c:extLst>
              <c:ext xmlns:c16="http://schemas.microsoft.com/office/drawing/2014/chart" uri="{C3380CC4-5D6E-409C-BE32-E72D297353CC}">
                <c16:uniqueId val="{00000007-D778-409E-877D-6981602583F8}"/>
              </c:ext>
            </c:extLst>
          </c:dPt>
          <c:cat>
            <c:strRef>
              <c:f>Sheet1!$A$2:$A$5</c:f>
              <c:strCache>
                <c:ptCount val="2"/>
                <c:pt idx="0">
                  <c:v>Hoa Kiều</c:v>
                </c:pt>
                <c:pt idx="1">
                  <c:v>Việt Nam</c:v>
                </c:pt>
              </c:strCache>
            </c:strRef>
          </c:cat>
          <c:val>
            <c:numRef>
              <c:f>Sheet1!$B$2:$B$5</c:f>
              <c:numCache>
                <c:formatCode>0%</c:formatCode>
                <c:ptCount val="4"/>
                <c:pt idx="0">
                  <c:v>900000</c:v>
                </c:pt>
                <c:pt idx="1">
                  <c:v>66500000</c:v>
                </c:pt>
              </c:numCache>
            </c:numRef>
          </c:val>
          <c:extLst>
            <c:ext xmlns:c16="http://schemas.microsoft.com/office/drawing/2014/chart" uri="{C3380CC4-5D6E-409C-BE32-E72D297353CC}">
              <c16:uniqueId val="{00000000-C1BE-4690-A5E9-CE5CC8A33D3C}"/>
            </c:ext>
          </c:extLst>
        </c:ser>
        <c:dLbls>
          <c:showLegendKey val="0"/>
          <c:showVal val="0"/>
          <c:showCatName val="0"/>
          <c:showSerName val="0"/>
          <c:showPercent val="0"/>
          <c:showBubbleSize val="0"/>
          <c:showLeaderLines val="1"/>
        </c:dLbls>
        <c:firstSliceAng val="0"/>
      </c:pieChart>
      <c:spPr>
        <a:noFill/>
        <a:ln>
          <a:noFill/>
        </a:ln>
        <a:effectLst/>
      </c:spPr>
    </c:plotArea>
    <c:legend>
      <c:legendPos val="b"/>
      <c:legendEntry>
        <c:idx val="2"/>
        <c:delete val="1"/>
      </c:legendEntry>
      <c:legendEntry>
        <c:idx val="3"/>
        <c:delete val="1"/>
      </c:legendEntry>
      <c:layout>
        <c:manualLayout>
          <c:xMode val="edge"/>
          <c:yMode val="edge"/>
          <c:x val="0.37506176537715397"/>
          <c:y val="0.92437898617279257"/>
          <c:w val="0.25349951500627638"/>
          <c:h val="7.5621013827207387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userShapes r:id="rId4"/>
</c:chartSpace>
</file>

<file path=ppt/charts/colors1.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0.41848</cdr:x>
      <cdr:y>0.56452</cdr:y>
    </cdr:from>
    <cdr:to>
      <cdr:x>0.58152</cdr:x>
      <cdr:y>0.77419</cdr:y>
    </cdr:to>
    <cdr:sp macro="" textlink="">
      <cdr:nvSpPr>
        <cdr:cNvPr id="2" name="Star: 5 Points 1">
          <a:extLst xmlns:a="http://schemas.openxmlformats.org/drawingml/2006/main">
            <a:ext uri="{FF2B5EF4-FFF2-40B4-BE49-F238E27FC236}">
              <a16:creationId xmlns:a16="http://schemas.microsoft.com/office/drawing/2014/main" id="{381F440E-ABD5-4A5E-A985-690B6F72CF26}"/>
            </a:ext>
          </a:extLst>
        </cdr:cNvPr>
        <cdr:cNvSpPr/>
      </cdr:nvSpPr>
      <cdr:spPr>
        <a:xfrm xmlns:a="http://schemas.openxmlformats.org/drawingml/2006/main">
          <a:off x="2933700" y="2667000"/>
          <a:ext cx="1143000" cy="990600"/>
        </a:xfrm>
        <a:prstGeom xmlns:a="http://schemas.openxmlformats.org/drawingml/2006/main" prst="star5">
          <a:avLst/>
        </a:prstGeom>
        <a:solidFill xmlns:a="http://schemas.openxmlformats.org/drawingml/2006/main">
          <a:srgbClr val="FF0000"/>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endParaRPr lang="en-US"/>
        </a:p>
      </cdr:txBody>
    </cdr:sp>
  </cdr:relSizeAnchor>
</c:userShapes>
</file>

<file path=ppt/drawings/drawing2.xml><?xml version="1.0" encoding="utf-8"?>
<c:userShapes xmlns:c="http://schemas.openxmlformats.org/drawingml/2006/chart">
  <cdr:relSizeAnchor xmlns:cdr="http://schemas.openxmlformats.org/drawingml/2006/chartDrawing">
    <cdr:from>
      <cdr:x>0.41848</cdr:x>
      <cdr:y>0.56452</cdr:y>
    </cdr:from>
    <cdr:to>
      <cdr:x>0.58152</cdr:x>
      <cdr:y>0.77419</cdr:y>
    </cdr:to>
    <cdr:sp macro="" textlink="">
      <cdr:nvSpPr>
        <cdr:cNvPr id="2" name="Star: 5 Points 1">
          <a:extLst xmlns:a="http://schemas.openxmlformats.org/drawingml/2006/main">
            <a:ext uri="{FF2B5EF4-FFF2-40B4-BE49-F238E27FC236}">
              <a16:creationId xmlns:a16="http://schemas.microsoft.com/office/drawing/2014/main" id="{381F440E-ABD5-4A5E-A985-690B6F72CF26}"/>
            </a:ext>
          </a:extLst>
        </cdr:cNvPr>
        <cdr:cNvSpPr/>
      </cdr:nvSpPr>
      <cdr:spPr>
        <a:xfrm xmlns:a="http://schemas.openxmlformats.org/drawingml/2006/main">
          <a:off x="2933700" y="2667000"/>
          <a:ext cx="1143000" cy="990600"/>
        </a:xfrm>
        <a:prstGeom xmlns:a="http://schemas.openxmlformats.org/drawingml/2006/main" prst="star5">
          <a:avLst/>
        </a:prstGeom>
        <a:solidFill xmlns:a="http://schemas.openxmlformats.org/drawingml/2006/main">
          <a:srgbClr val="FF0000"/>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endParaRPr lang="en-US"/>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6D07437-09D7-4E6D-A528-64EA1B1887BE}" type="datetimeFigureOut">
              <a:rPr lang="en-US" smtClean="0"/>
              <a:t>6/8/2020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28A8C6E-5150-4129-B5FC-928AAC85FE86}" type="slidenum">
              <a:rPr lang="en-US" smtClean="0"/>
              <a:t>‹#›</a:t>
            </a:fld>
            <a:endParaRPr lang="en-US"/>
          </a:p>
        </p:txBody>
      </p:sp>
    </p:spTree>
    <p:extLst>
      <p:ext uri="{BB962C8B-B14F-4D97-AF65-F5344CB8AC3E}">
        <p14:creationId xmlns:p14="http://schemas.microsoft.com/office/powerpoint/2010/main" val="11467508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B5C21A4-7104-4872-93BC-C84D52F12A4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830202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6/8/2020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6/8/2020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6/8/2020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6/8/2020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hyperlink" Target="Th&#259;m%20ASEAN.pptx" TargetMode="External"/><Relationship Id="rId2" Type="http://schemas.openxmlformats.org/officeDocument/2006/relationships/hyperlink" Target="China%20and%20Japan.pptx" TargetMode="External"/><Relationship Id="rId1" Type="http://schemas.openxmlformats.org/officeDocument/2006/relationships/slideLayout" Target="../slideLayouts/slideLayout7.xml"/><Relationship Id="rId5" Type="http://schemas.openxmlformats.org/officeDocument/2006/relationships/hyperlink" Target="China%20and%20US.pptx" TargetMode="External"/><Relationship Id="rId4" Type="http://schemas.openxmlformats.org/officeDocument/2006/relationships/hyperlink" Target="China%20and%20VietNam.pptx" TargetMode="External"/></Relationships>
</file>

<file path=ppt/slides/_rels/slide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7.xml"/><Relationship Id="rId4" Type="http://schemas.openxmlformats.org/officeDocument/2006/relationships/image" Target="../media/image8.jp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BFDF4"/>
        </a:solidFill>
        <a:effectLst/>
      </p:bgPr>
    </p:bg>
    <p:spTree>
      <p:nvGrpSpPr>
        <p:cNvPr id="1" name=""/>
        <p:cNvGrpSpPr/>
        <p:nvPr/>
      </p:nvGrpSpPr>
      <p:grpSpPr>
        <a:xfrm>
          <a:off x="0" y="0"/>
          <a:ext cx="0" cy="0"/>
          <a:chOff x="0" y="0"/>
          <a:chExt cx="0" cy="0"/>
        </a:xfrm>
      </p:grpSpPr>
      <p:sp>
        <p:nvSpPr>
          <p:cNvPr id="2" name="AutoShape 2"/>
          <p:cNvSpPr/>
          <p:nvPr/>
        </p:nvSpPr>
        <p:spPr>
          <a:xfrm>
            <a:off x="2211770" y="0"/>
            <a:ext cx="16076230" cy="10287000"/>
          </a:xfrm>
          <a:prstGeom prst="rect">
            <a:avLst/>
          </a:prstGeom>
          <a:solidFill>
            <a:srgbClr val="C29A74">
              <a:alpha val="6666"/>
            </a:srgbClr>
          </a:solidFill>
        </p:spPr>
      </p:sp>
      <p:sp>
        <p:nvSpPr>
          <p:cNvPr id="3" name="AutoShape 3"/>
          <p:cNvSpPr/>
          <p:nvPr/>
        </p:nvSpPr>
        <p:spPr>
          <a:xfrm rot="-5400000">
            <a:off x="-4542428" y="3826072"/>
            <a:ext cx="11058512" cy="2468047"/>
          </a:xfrm>
          <a:prstGeom prst="rect">
            <a:avLst/>
          </a:prstGeom>
          <a:solidFill>
            <a:srgbClr val="C29A74">
              <a:alpha val="49803"/>
            </a:srgbClr>
          </a:solidFill>
        </p:spPr>
      </p:sp>
      <p:grpSp>
        <p:nvGrpSpPr>
          <p:cNvPr id="4" name="Group 4"/>
          <p:cNvGrpSpPr/>
          <p:nvPr/>
        </p:nvGrpSpPr>
        <p:grpSpPr>
          <a:xfrm>
            <a:off x="3573315" y="3811564"/>
            <a:ext cx="13856020" cy="4344251"/>
            <a:chOff x="0" y="0"/>
            <a:chExt cx="18474693" cy="5792335"/>
          </a:xfrm>
        </p:grpSpPr>
        <p:sp>
          <p:nvSpPr>
            <p:cNvPr id="5" name="TextBox 5"/>
            <p:cNvSpPr txBox="1"/>
            <p:nvPr/>
          </p:nvSpPr>
          <p:spPr>
            <a:xfrm>
              <a:off x="0" y="0"/>
              <a:ext cx="18474686" cy="1409700"/>
            </a:xfrm>
            <a:prstGeom prst="rect">
              <a:avLst/>
            </a:prstGeom>
          </p:spPr>
          <p:txBody>
            <a:bodyPr lIns="0" tIns="0" rIns="0" bIns="0" rtlCol="0" anchor="t">
              <a:spAutoFit/>
            </a:bodyPr>
            <a:lstStyle/>
            <a:p>
              <a:pPr algn="ctr">
                <a:lnSpc>
                  <a:spcPts val="8400"/>
                </a:lnSpc>
              </a:pPr>
              <a:r>
                <a:rPr lang="en-US" sz="7000" spc="280" dirty="0">
                  <a:solidFill>
                    <a:srgbClr val="C29A74"/>
                  </a:solidFill>
                  <a:latin typeface="Oswald"/>
                </a:rPr>
                <a:t>NHÓM THUYẾT TRÌNH SỐ 9</a:t>
              </a:r>
            </a:p>
          </p:txBody>
        </p:sp>
        <p:sp>
          <p:nvSpPr>
            <p:cNvPr id="6" name="TextBox 6"/>
            <p:cNvSpPr txBox="1"/>
            <p:nvPr/>
          </p:nvSpPr>
          <p:spPr>
            <a:xfrm>
              <a:off x="0" y="2039485"/>
              <a:ext cx="18474693" cy="3752850"/>
            </a:xfrm>
            <a:prstGeom prst="rect">
              <a:avLst/>
            </a:prstGeom>
          </p:spPr>
          <p:txBody>
            <a:bodyPr lIns="0" tIns="0" rIns="0" bIns="0" rtlCol="0" anchor="t">
              <a:spAutoFit/>
            </a:bodyPr>
            <a:lstStyle/>
            <a:p>
              <a:pPr algn="ctr">
                <a:lnSpc>
                  <a:spcPts val="4500"/>
                </a:lnSpc>
              </a:pPr>
              <a:r>
                <a:rPr lang="en-US" sz="3000" spc="30" dirty="0" err="1">
                  <a:solidFill>
                    <a:srgbClr val="C29A74"/>
                  </a:solidFill>
                  <a:latin typeface="Lato"/>
                </a:rPr>
                <a:t>Nguyễn</a:t>
              </a:r>
              <a:r>
                <a:rPr lang="en-US" sz="3000" spc="30" dirty="0">
                  <a:solidFill>
                    <a:srgbClr val="C29A74"/>
                  </a:solidFill>
                  <a:latin typeface="Lato"/>
                </a:rPr>
                <a:t> </a:t>
              </a:r>
              <a:r>
                <a:rPr lang="en-US" sz="3000" spc="30" dirty="0" err="1">
                  <a:solidFill>
                    <a:srgbClr val="C29A74"/>
                  </a:solidFill>
                  <a:latin typeface="Lato"/>
                </a:rPr>
                <a:t>Hùng</a:t>
              </a:r>
              <a:r>
                <a:rPr lang="en-US" sz="3000" spc="30" dirty="0">
                  <a:solidFill>
                    <a:srgbClr val="C29A74"/>
                  </a:solidFill>
                  <a:latin typeface="Lato"/>
                </a:rPr>
                <a:t> </a:t>
              </a:r>
              <a:r>
                <a:rPr lang="en-US" sz="3000" spc="30" dirty="0" err="1">
                  <a:solidFill>
                    <a:srgbClr val="C29A74"/>
                  </a:solidFill>
                  <a:latin typeface="Lato"/>
                </a:rPr>
                <a:t>Vĩ</a:t>
              </a:r>
              <a:endParaRPr lang="en-US" sz="3000" spc="30" dirty="0">
                <a:solidFill>
                  <a:srgbClr val="C29A74"/>
                </a:solidFill>
                <a:latin typeface="Lato"/>
              </a:endParaRPr>
            </a:p>
            <a:p>
              <a:pPr algn="ctr">
                <a:lnSpc>
                  <a:spcPts val="4500"/>
                </a:lnSpc>
              </a:pPr>
              <a:r>
                <a:rPr lang="en-US" sz="3000" spc="30" dirty="0" err="1">
                  <a:solidFill>
                    <a:srgbClr val="C29A74"/>
                  </a:solidFill>
                  <a:latin typeface="Lato"/>
                </a:rPr>
                <a:t>Bằng</a:t>
              </a:r>
              <a:r>
                <a:rPr lang="en-US" sz="3000" spc="30" dirty="0">
                  <a:solidFill>
                    <a:srgbClr val="C29A74"/>
                  </a:solidFill>
                  <a:latin typeface="Lato"/>
                </a:rPr>
                <a:t> </a:t>
              </a:r>
              <a:r>
                <a:rPr lang="en-US" sz="3000" spc="30" dirty="0" err="1">
                  <a:solidFill>
                    <a:srgbClr val="C29A74"/>
                  </a:solidFill>
                  <a:latin typeface="Lato"/>
                </a:rPr>
                <a:t>Quốc</a:t>
              </a:r>
              <a:r>
                <a:rPr lang="en-US" sz="3000" spc="30" dirty="0">
                  <a:solidFill>
                    <a:srgbClr val="C29A74"/>
                  </a:solidFill>
                  <a:latin typeface="Lato"/>
                </a:rPr>
                <a:t> </a:t>
              </a:r>
              <a:r>
                <a:rPr lang="en-US" sz="3000" spc="30" dirty="0" err="1">
                  <a:solidFill>
                    <a:srgbClr val="C29A74"/>
                  </a:solidFill>
                  <a:latin typeface="Lato"/>
                </a:rPr>
                <a:t>Nguyễn</a:t>
              </a:r>
              <a:endParaRPr lang="en-US" sz="3000" spc="30" dirty="0">
                <a:solidFill>
                  <a:srgbClr val="C29A74"/>
                </a:solidFill>
                <a:latin typeface="Lato"/>
              </a:endParaRPr>
            </a:p>
            <a:p>
              <a:pPr algn="ctr">
                <a:lnSpc>
                  <a:spcPts val="4500"/>
                </a:lnSpc>
              </a:pPr>
              <a:r>
                <a:rPr lang="en-US" sz="3000" spc="30" dirty="0" err="1">
                  <a:solidFill>
                    <a:srgbClr val="C29A74"/>
                  </a:solidFill>
                  <a:latin typeface="Lato"/>
                </a:rPr>
                <a:t>Trần</a:t>
              </a:r>
              <a:r>
                <a:rPr lang="en-US" sz="3000" spc="30" dirty="0">
                  <a:solidFill>
                    <a:srgbClr val="C29A74"/>
                  </a:solidFill>
                  <a:latin typeface="Lato"/>
                </a:rPr>
                <a:t> Minh </a:t>
              </a:r>
              <a:r>
                <a:rPr lang="en-US" sz="3000" spc="30" dirty="0" err="1">
                  <a:solidFill>
                    <a:srgbClr val="C29A74"/>
                  </a:solidFill>
                  <a:latin typeface="Lato"/>
                </a:rPr>
                <a:t>Chí</a:t>
              </a:r>
              <a:endParaRPr lang="en-US" sz="3000" spc="30" dirty="0">
                <a:solidFill>
                  <a:srgbClr val="C29A74"/>
                </a:solidFill>
                <a:latin typeface="Lato"/>
              </a:endParaRPr>
            </a:p>
            <a:p>
              <a:pPr algn="ctr">
                <a:lnSpc>
                  <a:spcPts val="4500"/>
                </a:lnSpc>
              </a:pPr>
              <a:endParaRPr lang="en-US" sz="3000" spc="30" dirty="0">
                <a:solidFill>
                  <a:srgbClr val="C29A74"/>
                </a:solidFill>
                <a:latin typeface="Lato"/>
              </a:endParaRPr>
            </a:p>
            <a:p>
              <a:pPr algn="ctr">
                <a:lnSpc>
                  <a:spcPts val="4500"/>
                </a:lnSpc>
              </a:pPr>
              <a:endParaRPr lang="en-US" sz="3000" spc="30" dirty="0">
                <a:solidFill>
                  <a:srgbClr val="C29A74"/>
                </a:solidFill>
                <a:latin typeface="Lato"/>
              </a:endParaRPr>
            </a:p>
          </p:txBody>
        </p:sp>
      </p:grpSp>
      <p:sp>
        <p:nvSpPr>
          <p:cNvPr id="7" name="TextBox 7"/>
          <p:cNvSpPr txBox="1"/>
          <p:nvPr/>
        </p:nvSpPr>
        <p:spPr>
          <a:xfrm>
            <a:off x="12587121" y="188377"/>
            <a:ext cx="5700879" cy="583550"/>
          </a:xfrm>
          <a:prstGeom prst="rect">
            <a:avLst/>
          </a:prstGeom>
        </p:spPr>
        <p:txBody>
          <a:bodyPr lIns="0" tIns="0" rIns="0" bIns="0" rtlCol="0" anchor="t">
            <a:spAutoFit/>
          </a:bodyPr>
          <a:lstStyle/>
          <a:p>
            <a:pPr algn="ctr">
              <a:lnSpc>
                <a:spcPts val="4789"/>
              </a:lnSpc>
            </a:pPr>
            <a:r>
              <a:rPr lang="en-US" sz="3420">
                <a:solidFill>
                  <a:srgbClr val="C29A74"/>
                </a:solidFill>
                <a:latin typeface="Oswald"/>
              </a:rPr>
              <a:t>27/6/2020</a:t>
            </a:r>
          </a:p>
        </p:txBody>
      </p:sp>
      <p:sp>
        <p:nvSpPr>
          <p:cNvPr id="8" name="TextBox 8"/>
          <p:cNvSpPr txBox="1"/>
          <p:nvPr/>
        </p:nvSpPr>
        <p:spPr>
          <a:xfrm>
            <a:off x="2828801" y="1273019"/>
            <a:ext cx="14842169" cy="1368425"/>
          </a:xfrm>
          <a:prstGeom prst="rect">
            <a:avLst/>
          </a:prstGeom>
        </p:spPr>
        <p:txBody>
          <a:bodyPr lIns="0" tIns="0" rIns="0" bIns="0" rtlCol="0" anchor="t">
            <a:spAutoFit/>
          </a:bodyPr>
          <a:lstStyle/>
          <a:p>
            <a:pPr algn="ctr">
              <a:lnSpc>
                <a:spcPts val="11200"/>
              </a:lnSpc>
            </a:pPr>
            <a:r>
              <a:rPr lang="en-US" sz="8000">
                <a:solidFill>
                  <a:srgbClr val="532E1D"/>
                </a:solidFill>
                <a:latin typeface="Oswald"/>
              </a:rPr>
              <a:t>MÔN ĐƯỜNG LỐI CÁCH MẠNG</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C29A74"/>
        </a:solidFill>
        <a:effectLst/>
      </p:bgPr>
    </p:bg>
    <p:spTree>
      <p:nvGrpSpPr>
        <p:cNvPr id="1" name=""/>
        <p:cNvGrpSpPr/>
        <p:nvPr/>
      </p:nvGrpSpPr>
      <p:grpSpPr>
        <a:xfrm>
          <a:off x="0" y="0"/>
          <a:ext cx="0" cy="0"/>
          <a:chOff x="0" y="0"/>
          <a:chExt cx="0" cy="0"/>
        </a:xfrm>
      </p:grpSpPr>
      <p:pic>
        <p:nvPicPr>
          <p:cNvPr id="5" name="Picture 4" descr="A group of people standing around a table&#10;&#10;Description automatically generated">
            <a:extLst>
              <a:ext uri="{FF2B5EF4-FFF2-40B4-BE49-F238E27FC236}">
                <a16:creationId xmlns:a16="http://schemas.microsoft.com/office/drawing/2014/main" id="{A55E2E1F-6826-42AF-A636-647934EBA828}"/>
              </a:ext>
            </a:extLst>
          </p:cNvPr>
          <p:cNvPicPr>
            <a:picLocks noChangeAspect="1"/>
          </p:cNvPicPr>
          <p:nvPr/>
        </p:nvPicPr>
        <p:blipFill>
          <a:blip r:embed="rId2">
            <a:alphaModFix amt="10000"/>
            <a:extLst>
              <a:ext uri="{28A0092B-C50C-407E-A947-70E740481C1C}">
                <a14:useLocalDpi xmlns:a14="http://schemas.microsoft.com/office/drawing/2010/main" val="0"/>
              </a:ext>
            </a:extLst>
          </a:blip>
          <a:stretch>
            <a:fillRect/>
          </a:stretch>
        </p:blipFill>
        <p:spPr>
          <a:xfrm>
            <a:off x="0" y="1"/>
            <a:ext cx="18286228" cy="10287000"/>
          </a:xfrm>
          <a:prstGeom prst="rect">
            <a:avLst/>
          </a:prstGeom>
        </p:spPr>
      </p:pic>
      <p:pic>
        <p:nvPicPr>
          <p:cNvPr id="7" name="Picture 6" descr="A group of people standing around a table&#10;&#10;Description automatically generated">
            <a:extLst>
              <a:ext uri="{FF2B5EF4-FFF2-40B4-BE49-F238E27FC236}">
                <a16:creationId xmlns:a16="http://schemas.microsoft.com/office/drawing/2014/main" id="{27996D16-32DB-48EA-84C5-E73BA5DB9E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800" y="1485900"/>
            <a:ext cx="9220200" cy="69342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9" name="AutoShape 8">
            <a:extLst>
              <a:ext uri="{FF2B5EF4-FFF2-40B4-BE49-F238E27FC236}">
                <a16:creationId xmlns:a16="http://schemas.microsoft.com/office/drawing/2014/main" id="{0306539C-7CFB-4D2A-BDD6-534DAB40E539}"/>
              </a:ext>
            </a:extLst>
          </p:cNvPr>
          <p:cNvSpPr/>
          <p:nvPr/>
        </p:nvSpPr>
        <p:spPr>
          <a:xfrm>
            <a:off x="11125200" y="1028700"/>
            <a:ext cx="48811" cy="8229600"/>
          </a:xfrm>
          <a:prstGeom prst="rect">
            <a:avLst/>
          </a:prstGeom>
          <a:solidFill>
            <a:srgbClr val="FBFDF4"/>
          </a:solidFill>
        </p:spPr>
      </p:sp>
      <p:sp>
        <p:nvSpPr>
          <p:cNvPr id="10" name="TextBox 9">
            <a:extLst>
              <a:ext uri="{FF2B5EF4-FFF2-40B4-BE49-F238E27FC236}">
                <a16:creationId xmlns:a16="http://schemas.microsoft.com/office/drawing/2014/main" id="{4DE94A95-5668-425B-996A-B9B1FBDDEB05}"/>
              </a:ext>
            </a:extLst>
          </p:cNvPr>
          <p:cNvSpPr txBox="1"/>
          <p:nvPr/>
        </p:nvSpPr>
        <p:spPr>
          <a:xfrm>
            <a:off x="11656985" y="1556683"/>
            <a:ext cx="6178167" cy="686341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prstClr val="white"/>
                </a:solidFill>
                <a:effectLst/>
                <a:uLnTx/>
                <a:uFillTx/>
                <a:latin typeface="Oswald" pitchFamily="2" charset="0"/>
                <a:ea typeface="+mn-ea"/>
                <a:cs typeface="+mn-cs"/>
              </a:rPr>
              <a:t>S</a:t>
            </a:r>
            <a:r>
              <a:rPr kumimoji="0" lang="vi-VN" sz="4400" b="0" i="0" u="none" strike="noStrike" kern="1200" cap="none" spc="0" normalizeH="0" baseline="0" noProof="0" dirty="0">
                <a:ln>
                  <a:noFill/>
                </a:ln>
                <a:solidFill>
                  <a:prstClr val="white"/>
                </a:solidFill>
                <a:effectLst/>
                <a:uLnTx/>
                <a:uFillTx/>
                <a:latin typeface="Oswald" pitchFamily="2" charset="0"/>
                <a:ea typeface="+mn-ea"/>
                <a:cs typeface="+mn-cs"/>
              </a:rPr>
              <a:t>áng 17/2/2016, Chủ tịch nước Trương Tấn Sang cùng đoàn công tác Trung ương đã đến dâng hương tại nghĩa trang liệt sĩ huyện Trà Lĩnh - nơi yên nghỉ của hơn 300 liệt sĩ đã anh dũng hy sinh ngay trong những ngày đầu nổ súng của cuộc chiến bảo vệ biên giới phía Bắc năm 1979</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22" presetClass="entr" presetSubtype="2"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wipe(right)">
                                      <p:cBhvr>
                                        <p:cTn id="10" dur="500"/>
                                        <p:tgtEl>
                                          <p:spTgt spid="10"/>
                                        </p:tgtEl>
                                      </p:cBhvr>
                                    </p:animEffect>
                                  </p:childTnLst>
                                </p:cTn>
                              </p:par>
                              <p:par>
                                <p:cTn id="11" presetID="22" presetClass="entr" presetSubtype="1"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wipe(up)">
                                      <p:cBhvr>
                                        <p:cTn id="1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C29A74"/>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47431A9-49B4-4A5A-A234-2FEC297434CB}"/>
              </a:ext>
            </a:extLst>
          </p:cNvPr>
          <p:cNvSpPr/>
          <p:nvPr/>
        </p:nvSpPr>
        <p:spPr>
          <a:xfrm>
            <a:off x="0" y="0"/>
            <a:ext cx="9906000" cy="10287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3" name="Picture 2" descr="A person posing for the camera&#10;&#10;Description automatically generated">
            <a:extLst>
              <a:ext uri="{FF2B5EF4-FFF2-40B4-BE49-F238E27FC236}">
                <a16:creationId xmlns:a16="http://schemas.microsoft.com/office/drawing/2014/main" id="{7A733063-FB04-4EA9-BA41-8D22914C34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6400" y="419100"/>
            <a:ext cx="5943600" cy="8086645"/>
          </a:xfrm>
          <a:prstGeom prst="rect">
            <a:avLst/>
          </a:prstGeom>
        </p:spPr>
      </p:pic>
      <p:grpSp>
        <p:nvGrpSpPr>
          <p:cNvPr id="5" name="Group 5">
            <a:extLst>
              <a:ext uri="{FF2B5EF4-FFF2-40B4-BE49-F238E27FC236}">
                <a16:creationId xmlns:a16="http://schemas.microsoft.com/office/drawing/2014/main" id="{3F4CADBD-395B-456E-A5F7-96E08EFBF8E4}"/>
              </a:ext>
            </a:extLst>
          </p:cNvPr>
          <p:cNvGrpSpPr/>
          <p:nvPr/>
        </p:nvGrpSpPr>
        <p:grpSpPr>
          <a:xfrm>
            <a:off x="0" y="7931155"/>
            <a:ext cx="6705960" cy="1327145"/>
            <a:chOff x="0" y="0"/>
            <a:chExt cx="9724716" cy="1769527"/>
          </a:xfrm>
        </p:grpSpPr>
        <p:sp>
          <p:nvSpPr>
            <p:cNvPr id="6" name="AutoShape 6">
              <a:extLst>
                <a:ext uri="{FF2B5EF4-FFF2-40B4-BE49-F238E27FC236}">
                  <a16:creationId xmlns:a16="http://schemas.microsoft.com/office/drawing/2014/main" id="{87248B72-F914-4D16-8FD4-0E35814A62FC}"/>
                </a:ext>
              </a:extLst>
            </p:cNvPr>
            <p:cNvSpPr/>
            <p:nvPr/>
          </p:nvSpPr>
          <p:spPr>
            <a:xfrm>
              <a:off x="0" y="0"/>
              <a:ext cx="9724716" cy="1769527"/>
            </a:xfrm>
            <a:prstGeom prst="rect">
              <a:avLst/>
            </a:prstGeom>
            <a:solidFill>
              <a:srgbClr val="C29A74"/>
            </a:solidFill>
          </p:spPr>
        </p:sp>
        <p:sp>
          <p:nvSpPr>
            <p:cNvPr id="7" name="TextBox 7">
              <a:extLst>
                <a:ext uri="{FF2B5EF4-FFF2-40B4-BE49-F238E27FC236}">
                  <a16:creationId xmlns:a16="http://schemas.microsoft.com/office/drawing/2014/main" id="{F4590437-69BD-4822-9FF8-B08E228BC020}"/>
                </a:ext>
              </a:extLst>
            </p:cNvPr>
            <p:cNvSpPr txBox="1"/>
            <p:nvPr/>
          </p:nvSpPr>
          <p:spPr>
            <a:xfrm>
              <a:off x="1547031" y="483443"/>
              <a:ext cx="7586369" cy="764540"/>
            </a:xfrm>
            <a:prstGeom prst="rect">
              <a:avLst/>
            </a:prstGeom>
          </p:spPr>
          <p:txBody>
            <a:bodyPr wrap="square" lIns="0" tIns="0" rIns="0" bIns="0" rtlCol="0" anchor="t">
              <a:spAutoFit/>
            </a:bodyPr>
            <a:lstStyle/>
            <a:p>
              <a:pPr marL="0" marR="0" lvl="0" indent="0" algn="l" defTabSz="914400" rtl="0" eaLnBrk="1" fontAlgn="auto" latinLnBrk="0" hangingPunct="1">
                <a:lnSpc>
                  <a:spcPts val="4680"/>
                </a:lnSpc>
                <a:spcBef>
                  <a:spcPts val="0"/>
                </a:spcBef>
                <a:spcAft>
                  <a:spcPts val="0"/>
                </a:spcAft>
                <a:buClrTx/>
                <a:buSzTx/>
                <a:buFontTx/>
                <a:buNone/>
                <a:tabLst/>
                <a:defRPr/>
              </a:pPr>
              <a:r>
                <a:rPr kumimoji="0" lang="en-US" sz="3600" b="0" i="0" u="none" strike="noStrike" kern="1200" cap="none" spc="288" normalizeH="0" baseline="0" noProof="0" dirty="0" err="1">
                  <a:ln>
                    <a:noFill/>
                  </a:ln>
                  <a:solidFill>
                    <a:srgbClr val="FBFDF4"/>
                  </a:solidFill>
                  <a:effectLst/>
                  <a:uLnTx/>
                  <a:uFillTx/>
                  <a:latin typeface="Oswald"/>
                  <a:ea typeface="+mn-ea"/>
                  <a:cs typeface="+mn-cs"/>
                </a:rPr>
                <a:t>Tổng</a:t>
              </a:r>
              <a:r>
                <a:rPr kumimoji="0" lang="en-US" sz="3600" b="0" i="0" u="none" strike="noStrike" kern="1200" cap="none" spc="288" normalizeH="0" baseline="0" noProof="0" dirty="0">
                  <a:ln>
                    <a:noFill/>
                  </a:ln>
                  <a:solidFill>
                    <a:srgbClr val="FBFDF4"/>
                  </a:solidFill>
                  <a:effectLst/>
                  <a:uLnTx/>
                  <a:uFillTx/>
                  <a:latin typeface="Oswald"/>
                  <a:ea typeface="+mn-ea"/>
                  <a:cs typeface="+mn-cs"/>
                </a:rPr>
                <a:t> </a:t>
              </a:r>
              <a:r>
                <a:rPr kumimoji="0" lang="en-US" sz="3600" b="0" i="0" u="none" strike="noStrike" kern="1200" cap="none" spc="288" normalizeH="0" baseline="0" noProof="0" dirty="0" err="1">
                  <a:ln>
                    <a:noFill/>
                  </a:ln>
                  <a:solidFill>
                    <a:srgbClr val="FBFDF4"/>
                  </a:solidFill>
                  <a:effectLst/>
                  <a:uLnTx/>
                  <a:uFillTx/>
                  <a:latin typeface="Oswald"/>
                  <a:ea typeface="+mn-ea"/>
                  <a:cs typeface="+mn-cs"/>
                </a:rPr>
                <a:t>Bí</a:t>
              </a:r>
              <a:r>
                <a:rPr kumimoji="0" lang="en-US" sz="3600" b="0" i="0" u="none" strike="noStrike" kern="1200" cap="none" spc="288" normalizeH="0" baseline="0" noProof="0" dirty="0">
                  <a:ln>
                    <a:noFill/>
                  </a:ln>
                  <a:solidFill>
                    <a:srgbClr val="FBFDF4"/>
                  </a:solidFill>
                  <a:effectLst/>
                  <a:uLnTx/>
                  <a:uFillTx/>
                  <a:latin typeface="Oswald"/>
                  <a:ea typeface="+mn-ea"/>
                  <a:cs typeface="+mn-cs"/>
                </a:rPr>
                <a:t> Th</a:t>
              </a:r>
              <a:r>
                <a:rPr kumimoji="0" lang="vi-VN" sz="3600" b="0" i="0" u="none" strike="noStrike" kern="1200" cap="none" spc="288" normalizeH="0" baseline="0" noProof="0" dirty="0">
                  <a:ln>
                    <a:noFill/>
                  </a:ln>
                  <a:solidFill>
                    <a:srgbClr val="FBFDF4"/>
                  </a:solidFill>
                  <a:effectLst/>
                  <a:uLnTx/>
                  <a:uFillTx/>
                  <a:latin typeface="Oswald"/>
                  <a:ea typeface="+mn-ea"/>
                  <a:cs typeface="+mn-cs"/>
                </a:rPr>
                <a:t>ư</a:t>
              </a:r>
              <a:r>
                <a:rPr kumimoji="0" lang="en-US" sz="3600" b="0" i="0" u="none" strike="noStrike" kern="1200" cap="none" spc="288" normalizeH="0" baseline="0" noProof="0" dirty="0">
                  <a:ln>
                    <a:noFill/>
                  </a:ln>
                  <a:solidFill>
                    <a:srgbClr val="FBFDF4"/>
                  </a:solidFill>
                  <a:effectLst/>
                  <a:uLnTx/>
                  <a:uFillTx/>
                  <a:latin typeface="Oswald"/>
                  <a:ea typeface="+mn-ea"/>
                  <a:cs typeface="+mn-cs"/>
                </a:rPr>
                <a:t> Lê </a:t>
              </a:r>
              <a:r>
                <a:rPr kumimoji="0" lang="en-US" sz="3600" b="0" i="0" u="none" strike="noStrike" kern="1200" cap="none" spc="288" normalizeH="0" baseline="0" noProof="0" dirty="0" err="1">
                  <a:ln>
                    <a:noFill/>
                  </a:ln>
                  <a:solidFill>
                    <a:srgbClr val="FBFDF4"/>
                  </a:solidFill>
                  <a:effectLst/>
                  <a:uLnTx/>
                  <a:uFillTx/>
                  <a:latin typeface="Oswald"/>
                  <a:ea typeface="+mn-ea"/>
                  <a:cs typeface="+mn-cs"/>
                </a:rPr>
                <a:t>Duẩn</a:t>
              </a:r>
              <a:endParaRPr kumimoji="0" lang="en-US" sz="3600" b="0" i="0" u="none" strike="noStrike" kern="1200" cap="none" spc="288" normalizeH="0" baseline="0" noProof="0" dirty="0">
                <a:ln>
                  <a:noFill/>
                </a:ln>
                <a:solidFill>
                  <a:srgbClr val="FBFDF4"/>
                </a:solidFill>
                <a:effectLst/>
                <a:uLnTx/>
                <a:uFillTx/>
                <a:latin typeface="Oswald"/>
                <a:ea typeface="+mn-ea"/>
                <a:cs typeface="+mn-cs"/>
              </a:endParaRPr>
            </a:p>
          </p:txBody>
        </p:sp>
      </p:grpSp>
      <p:sp>
        <p:nvSpPr>
          <p:cNvPr id="8" name="TextBox 7">
            <a:extLst>
              <a:ext uri="{FF2B5EF4-FFF2-40B4-BE49-F238E27FC236}">
                <a16:creationId xmlns:a16="http://schemas.microsoft.com/office/drawing/2014/main" id="{E058A981-2AEA-4111-ABFB-9F202B4343AF}"/>
              </a:ext>
            </a:extLst>
          </p:cNvPr>
          <p:cNvSpPr txBox="1"/>
          <p:nvPr/>
        </p:nvSpPr>
        <p:spPr>
          <a:xfrm>
            <a:off x="10619509" y="419100"/>
            <a:ext cx="5724644" cy="1015663"/>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0" normalizeH="0" baseline="0" noProof="0" dirty="0" err="1">
                <a:ln>
                  <a:noFill/>
                </a:ln>
                <a:solidFill>
                  <a:prstClr val="white"/>
                </a:solidFill>
                <a:effectLst/>
                <a:uLnTx/>
                <a:uFillTx/>
                <a:latin typeface="Oswald" pitchFamily="2" charset="0"/>
                <a:ea typeface="+mn-ea"/>
                <a:cs typeface="+mn-cs"/>
              </a:rPr>
              <a:t>Những</a:t>
            </a:r>
            <a:r>
              <a:rPr kumimoji="0" lang="en-US" sz="6000" b="0" i="0" u="none" strike="noStrike" kern="1200" cap="none" spc="0" normalizeH="0" baseline="0" noProof="0" dirty="0">
                <a:ln>
                  <a:noFill/>
                </a:ln>
                <a:solidFill>
                  <a:prstClr val="white"/>
                </a:solidFill>
                <a:effectLst/>
                <a:uLnTx/>
                <a:uFillTx/>
                <a:latin typeface="Oswald" pitchFamily="2" charset="0"/>
                <a:ea typeface="+mn-ea"/>
                <a:cs typeface="+mn-cs"/>
              </a:rPr>
              <a:t> </a:t>
            </a:r>
            <a:r>
              <a:rPr kumimoji="0" lang="en-US" sz="6000" b="0" i="0" u="none" strike="noStrike" kern="1200" cap="none" spc="0" normalizeH="0" baseline="0" noProof="0" dirty="0" err="1">
                <a:ln>
                  <a:noFill/>
                </a:ln>
                <a:solidFill>
                  <a:prstClr val="white"/>
                </a:solidFill>
                <a:effectLst/>
                <a:uLnTx/>
                <a:uFillTx/>
                <a:latin typeface="Oswald" pitchFamily="2" charset="0"/>
                <a:ea typeface="+mn-ea"/>
                <a:cs typeface="+mn-cs"/>
              </a:rPr>
              <a:t>điều</a:t>
            </a:r>
            <a:r>
              <a:rPr kumimoji="0" lang="en-US" sz="6000" b="0" i="0" u="none" strike="noStrike" kern="1200" cap="none" spc="0" normalizeH="0" baseline="0" noProof="0" dirty="0">
                <a:ln>
                  <a:noFill/>
                </a:ln>
                <a:solidFill>
                  <a:prstClr val="white"/>
                </a:solidFill>
                <a:effectLst/>
                <a:uLnTx/>
                <a:uFillTx/>
                <a:latin typeface="Oswald" pitchFamily="2" charset="0"/>
                <a:ea typeface="+mn-ea"/>
                <a:cs typeface="+mn-cs"/>
              </a:rPr>
              <a:t> </a:t>
            </a:r>
            <a:r>
              <a:rPr kumimoji="0" lang="en-US" sz="6000" b="0" i="0" u="none" strike="noStrike" kern="1200" cap="none" spc="0" normalizeH="0" baseline="0" noProof="0" dirty="0" err="1">
                <a:ln>
                  <a:noFill/>
                </a:ln>
                <a:solidFill>
                  <a:prstClr val="white"/>
                </a:solidFill>
                <a:effectLst/>
                <a:uLnTx/>
                <a:uFillTx/>
                <a:latin typeface="Oswald" pitchFamily="2" charset="0"/>
                <a:ea typeface="+mn-ea"/>
                <a:cs typeface="+mn-cs"/>
              </a:rPr>
              <a:t>cần</a:t>
            </a:r>
            <a:r>
              <a:rPr kumimoji="0" lang="en-US" sz="6000" b="0" i="0" u="none" strike="noStrike" kern="1200" cap="none" spc="0" normalizeH="0" baseline="0" noProof="0" dirty="0">
                <a:ln>
                  <a:noFill/>
                </a:ln>
                <a:solidFill>
                  <a:prstClr val="white"/>
                </a:solidFill>
                <a:effectLst/>
                <a:uLnTx/>
                <a:uFillTx/>
                <a:latin typeface="Oswald" pitchFamily="2" charset="0"/>
                <a:ea typeface="+mn-ea"/>
                <a:cs typeface="+mn-cs"/>
              </a:rPr>
              <a:t> </a:t>
            </a:r>
            <a:r>
              <a:rPr kumimoji="0" lang="en-US" sz="6000" b="0" i="0" u="none" strike="noStrike" kern="1200" cap="none" spc="0" normalizeH="0" baseline="0" noProof="0" dirty="0" err="1">
                <a:ln>
                  <a:noFill/>
                </a:ln>
                <a:solidFill>
                  <a:prstClr val="white"/>
                </a:solidFill>
                <a:effectLst/>
                <a:uLnTx/>
                <a:uFillTx/>
                <a:latin typeface="Oswald" pitchFamily="2" charset="0"/>
                <a:ea typeface="+mn-ea"/>
                <a:cs typeface="+mn-cs"/>
              </a:rPr>
              <a:t>biết</a:t>
            </a:r>
            <a:endParaRPr kumimoji="0" lang="en-US" sz="6000" b="0" i="0" u="none" strike="noStrike" kern="1200" cap="none" spc="0" normalizeH="0" baseline="0" noProof="0" dirty="0">
              <a:ln>
                <a:noFill/>
              </a:ln>
              <a:solidFill>
                <a:prstClr val="white"/>
              </a:solidFill>
              <a:effectLst/>
              <a:uLnTx/>
              <a:uFillTx/>
              <a:latin typeface="Oswald" pitchFamily="2" charset="0"/>
              <a:ea typeface="+mn-ea"/>
              <a:cs typeface="+mn-cs"/>
            </a:endParaRPr>
          </a:p>
        </p:txBody>
      </p:sp>
      <p:sp>
        <p:nvSpPr>
          <p:cNvPr id="9" name="TextBox 8">
            <a:extLst>
              <a:ext uri="{FF2B5EF4-FFF2-40B4-BE49-F238E27FC236}">
                <a16:creationId xmlns:a16="http://schemas.microsoft.com/office/drawing/2014/main" id="{EA115A88-B708-4038-B35F-1E9D3735112E}"/>
              </a:ext>
            </a:extLst>
          </p:cNvPr>
          <p:cNvSpPr txBox="1"/>
          <p:nvPr/>
        </p:nvSpPr>
        <p:spPr>
          <a:xfrm>
            <a:off x="10619509" y="1977033"/>
            <a:ext cx="7010400" cy="8309967"/>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600"/>
              </a:spcBef>
              <a:spcAft>
                <a:spcPts val="600"/>
              </a:spcAft>
              <a:buClrTx/>
              <a:buSzTx/>
              <a:buFont typeface="Arial" panose="020B0604020202020204" pitchFamily="34" charset="0"/>
              <a:buChar char="•"/>
              <a:tabLst/>
              <a:defRPr/>
            </a:pPr>
            <a:r>
              <a:rPr kumimoji="0" lang="vi-VN" sz="3600" b="0" i="0" u="none" strike="noStrike" kern="1200" cap="none" spc="0" normalizeH="0" baseline="0" noProof="0" dirty="0">
                <a:ln>
                  <a:noFill/>
                </a:ln>
                <a:solidFill>
                  <a:prstClr val="white"/>
                </a:solidFill>
                <a:effectLst/>
                <a:uLnTx/>
                <a:uFillTx/>
                <a:latin typeface="Oswald" pitchFamily="2" charset="0"/>
                <a:ea typeface="+mn-ea"/>
                <a:cs typeface="+mn-cs"/>
              </a:rPr>
              <a:t>Bí thư Thứ nhất Đảng Lao động Việt Nam từ 1960 đến 1976, Tổng Bí thư Đảng Cộng sản Việt Nam từ 1976 đến 1986</a:t>
            </a:r>
          </a:p>
          <a:p>
            <a:pPr marL="285750" marR="0" lvl="0" indent="-285750" algn="l" defTabSz="914400" rtl="0" eaLnBrk="1" fontAlgn="auto" latinLnBrk="0" hangingPunct="1">
              <a:lnSpc>
                <a:spcPct val="100000"/>
              </a:lnSpc>
              <a:spcBef>
                <a:spcPts val="600"/>
              </a:spcBef>
              <a:spcAft>
                <a:spcPts val="600"/>
              </a:spcAft>
              <a:buClrTx/>
              <a:buSzTx/>
              <a:buFont typeface="Arial" panose="020B0604020202020204" pitchFamily="34" charset="0"/>
              <a:buChar char="•"/>
              <a:tabLst/>
              <a:defRPr/>
            </a:pPr>
            <a:r>
              <a:rPr kumimoji="0" lang="en-US" sz="3600" b="0" i="0" u="none" strike="noStrike" kern="1200" cap="none" spc="0" normalizeH="0" baseline="0" noProof="0" dirty="0">
                <a:ln>
                  <a:noFill/>
                </a:ln>
                <a:solidFill>
                  <a:prstClr val="white"/>
                </a:solidFill>
                <a:effectLst/>
                <a:uLnTx/>
                <a:uFillTx/>
                <a:latin typeface="Oswald" pitchFamily="2" charset="0"/>
                <a:ea typeface="+mn-ea"/>
                <a:cs typeface="+mn-cs"/>
              </a:rPr>
              <a:t>N</a:t>
            </a:r>
            <a:r>
              <a:rPr kumimoji="0" lang="vi-VN" sz="3600" b="0" i="0" u="none" strike="noStrike" kern="1200" cap="none" spc="0" normalizeH="0" baseline="0" noProof="0" dirty="0">
                <a:ln>
                  <a:noFill/>
                </a:ln>
                <a:solidFill>
                  <a:prstClr val="white"/>
                </a:solidFill>
                <a:effectLst/>
                <a:uLnTx/>
                <a:uFillTx/>
                <a:latin typeface="Oswald" pitchFamily="2" charset="0"/>
                <a:ea typeface="+mn-ea"/>
                <a:cs typeface="+mn-cs"/>
              </a:rPr>
              <a:t>hà lãnh đạo có vị trí cao nhất và có ảnh hưởng nhất tại Việt Nam trong những năm tháng tại vị</a:t>
            </a:r>
          </a:p>
          <a:p>
            <a:pPr marL="285750" marR="0" lvl="0" indent="-285750" algn="l" defTabSz="914400" rtl="0" eaLnBrk="1" fontAlgn="auto" latinLnBrk="0" hangingPunct="1">
              <a:lnSpc>
                <a:spcPct val="100000"/>
              </a:lnSpc>
              <a:spcBef>
                <a:spcPts val="600"/>
              </a:spcBef>
              <a:spcAft>
                <a:spcPts val="600"/>
              </a:spcAft>
              <a:buClrTx/>
              <a:buSzTx/>
              <a:buFont typeface="Arial" panose="020B0604020202020204" pitchFamily="34" charset="0"/>
              <a:buChar char="•"/>
              <a:tabLst/>
              <a:defRPr/>
            </a:pPr>
            <a:r>
              <a:rPr kumimoji="0" lang="en-US" sz="3600" b="0" i="0" u="none" strike="noStrike" kern="1200" cap="none" spc="0" normalizeH="0" baseline="0" noProof="0" dirty="0">
                <a:ln>
                  <a:noFill/>
                </a:ln>
                <a:solidFill>
                  <a:prstClr val="white"/>
                </a:solidFill>
                <a:effectLst/>
                <a:uLnTx/>
                <a:uFillTx/>
                <a:latin typeface="Oswald" pitchFamily="2" charset="0"/>
                <a:ea typeface="+mn-ea"/>
                <a:cs typeface="+mn-cs"/>
              </a:rPr>
              <a:t>N</a:t>
            </a:r>
            <a:r>
              <a:rPr kumimoji="0" lang="vi-VN" sz="3600" b="0" i="0" u="none" strike="noStrike" kern="1200" cap="none" spc="0" normalizeH="0" baseline="0" noProof="0" dirty="0">
                <a:ln>
                  <a:noFill/>
                </a:ln>
                <a:solidFill>
                  <a:prstClr val="white"/>
                </a:solidFill>
                <a:effectLst/>
                <a:uLnTx/>
                <a:uFillTx/>
                <a:latin typeface="Oswald" pitchFamily="2" charset="0"/>
                <a:ea typeface="+mn-ea"/>
                <a:cs typeface="+mn-cs"/>
              </a:rPr>
              <a:t>gười đã vạch ra chiến lược cách mạng ở miền Nam Việt Nam với tác phẩm Đề cương cách mạng miền Nam</a:t>
            </a:r>
          </a:p>
          <a:p>
            <a:pPr marL="285750" marR="0" lvl="0" indent="-285750" algn="l" defTabSz="914400" rtl="0" eaLnBrk="1" fontAlgn="auto" latinLnBrk="0" hangingPunct="1">
              <a:lnSpc>
                <a:spcPct val="100000"/>
              </a:lnSpc>
              <a:spcBef>
                <a:spcPts val="600"/>
              </a:spcBef>
              <a:spcAft>
                <a:spcPts val="600"/>
              </a:spcAft>
              <a:buClrTx/>
              <a:buSzTx/>
              <a:buFont typeface="Arial" panose="020B0604020202020204" pitchFamily="34" charset="0"/>
              <a:buChar char="•"/>
              <a:tabLst/>
              <a:defRPr/>
            </a:pPr>
            <a:r>
              <a:rPr kumimoji="0" lang="en-US" sz="3600" b="0" i="0" u="none" strike="noStrike" kern="1200" cap="none" spc="0" normalizeH="0" baseline="0" noProof="0" dirty="0" err="1">
                <a:ln>
                  <a:noFill/>
                </a:ln>
                <a:solidFill>
                  <a:prstClr val="white"/>
                </a:solidFill>
                <a:effectLst/>
                <a:uLnTx/>
                <a:uFillTx/>
                <a:latin typeface="Oswald" pitchFamily="2" charset="0"/>
                <a:ea typeface="+mn-ea"/>
                <a:cs typeface="+mn-cs"/>
              </a:rPr>
              <a:t>Lãnh</a:t>
            </a:r>
            <a:r>
              <a:rPr kumimoji="0" lang="en-US" sz="3600" b="0" i="0" u="none" strike="noStrike" kern="1200" cap="none" spc="0" normalizeH="0" baseline="0" noProof="0" dirty="0">
                <a:ln>
                  <a:noFill/>
                </a:ln>
                <a:solidFill>
                  <a:prstClr val="white"/>
                </a:solidFill>
                <a:effectLst/>
                <a:uLnTx/>
                <a:uFillTx/>
                <a:latin typeface="Oswald" pitchFamily="2" charset="0"/>
                <a:ea typeface="+mn-ea"/>
                <a:cs typeface="+mn-cs"/>
              </a:rPr>
              <a:t> </a:t>
            </a:r>
            <a:r>
              <a:rPr kumimoji="0" lang="en-US" sz="3600" b="0" i="0" u="none" strike="noStrike" kern="1200" cap="none" spc="0" normalizeH="0" baseline="0" noProof="0" dirty="0" err="1">
                <a:ln>
                  <a:noFill/>
                </a:ln>
                <a:solidFill>
                  <a:prstClr val="white"/>
                </a:solidFill>
                <a:effectLst/>
                <a:uLnTx/>
                <a:uFillTx/>
                <a:latin typeface="Oswald" pitchFamily="2" charset="0"/>
                <a:ea typeface="+mn-ea"/>
                <a:cs typeface="+mn-cs"/>
              </a:rPr>
              <a:t>đạo</a:t>
            </a:r>
            <a:r>
              <a:rPr kumimoji="0" lang="en-US" sz="3600" b="0" i="0" u="none" strike="noStrike" kern="1200" cap="none" spc="0" normalizeH="0" baseline="0" noProof="0" dirty="0">
                <a:ln>
                  <a:noFill/>
                </a:ln>
                <a:solidFill>
                  <a:prstClr val="white"/>
                </a:solidFill>
                <a:effectLst/>
                <a:uLnTx/>
                <a:uFillTx/>
                <a:latin typeface="Oswald" pitchFamily="2" charset="0"/>
                <a:ea typeface="+mn-ea"/>
                <a:cs typeface="+mn-cs"/>
              </a:rPr>
              <a:t> </a:t>
            </a:r>
            <a:r>
              <a:rPr kumimoji="0" lang="en-US" sz="3600" b="0" i="0" u="none" strike="noStrike" kern="1200" cap="none" spc="0" normalizeH="0" baseline="0" noProof="0" dirty="0" err="1">
                <a:ln>
                  <a:noFill/>
                </a:ln>
                <a:solidFill>
                  <a:prstClr val="white"/>
                </a:solidFill>
                <a:effectLst/>
                <a:uLnTx/>
                <a:uFillTx/>
                <a:latin typeface="Oswald" pitchFamily="2" charset="0"/>
                <a:ea typeface="+mn-ea"/>
                <a:cs typeface="+mn-cs"/>
              </a:rPr>
              <a:t>Việt</a:t>
            </a:r>
            <a:r>
              <a:rPr kumimoji="0" lang="en-US" sz="3600" b="0" i="0" u="none" strike="noStrike" kern="1200" cap="none" spc="0" normalizeH="0" baseline="0" noProof="0" dirty="0">
                <a:ln>
                  <a:noFill/>
                </a:ln>
                <a:solidFill>
                  <a:prstClr val="white"/>
                </a:solidFill>
                <a:effectLst/>
                <a:uLnTx/>
                <a:uFillTx/>
                <a:latin typeface="Oswald" pitchFamily="2" charset="0"/>
                <a:ea typeface="+mn-ea"/>
                <a:cs typeface="+mn-cs"/>
              </a:rPr>
              <a:t> Nam </a:t>
            </a:r>
            <a:r>
              <a:rPr kumimoji="0" lang="en-US" sz="3600" b="0" i="0" u="none" strike="noStrike" kern="1200" cap="none" spc="0" normalizeH="0" baseline="0" noProof="0" dirty="0" err="1">
                <a:ln>
                  <a:noFill/>
                </a:ln>
                <a:solidFill>
                  <a:prstClr val="white"/>
                </a:solidFill>
                <a:effectLst/>
                <a:uLnTx/>
                <a:uFillTx/>
                <a:latin typeface="Oswald" pitchFamily="2" charset="0"/>
                <a:ea typeface="+mn-ea"/>
                <a:cs typeface="+mn-cs"/>
              </a:rPr>
              <a:t>trong</a:t>
            </a:r>
            <a:r>
              <a:rPr kumimoji="0" lang="en-US" sz="3600" b="0" i="0" u="none" strike="noStrike" kern="1200" cap="none" spc="0" normalizeH="0" baseline="0" noProof="0" dirty="0">
                <a:ln>
                  <a:noFill/>
                </a:ln>
                <a:solidFill>
                  <a:prstClr val="white"/>
                </a:solidFill>
                <a:effectLst/>
                <a:uLnTx/>
                <a:uFillTx/>
                <a:latin typeface="Oswald" pitchFamily="2" charset="0"/>
                <a:ea typeface="+mn-ea"/>
                <a:cs typeface="+mn-cs"/>
              </a:rPr>
              <a:t> </a:t>
            </a:r>
            <a:r>
              <a:rPr kumimoji="0" lang="en-US" sz="3600" b="0" i="0" u="none" strike="noStrike" kern="1200" cap="none" spc="0" normalizeH="0" baseline="0" noProof="0" dirty="0" err="1">
                <a:ln>
                  <a:noFill/>
                </a:ln>
                <a:solidFill>
                  <a:prstClr val="white"/>
                </a:solidFill>
                <a:effectLst/>
                <a:uLnTx/>
                <a:uFillTx/>
                <a:latin typeface="Oswald" pitchFamily="2" charset="0"/>
                <a:ea typeface="+mn-ea"/>
                <a:cs typeface="+mn-cs"/>
              </a:rPr>
              <a:t>thời</a:t>
            </a:r>
            <a:r>
              <a:rPr kumimoji="0" lang="en-US" sz="3600" b="0" i="0" u="none" strike="noStrike" kern="1200" cap="none" spc="0" normalizeH="0" baseline="0" noProof="0" dirty="0">
                <a:ln>
                  <a:noFill/>
                </a:ln>
                <a:solidFill>
                  <a:prstClr val="white"/>
                </a:solidFill>
                <a:effectLst/>
                <a:uLnTx/>
                <a:uFillTx/>
                <a:latin typeface="Oswald" pitchFamily="2" charset="0"/>
                <a:ea typeface="+mn-ea"/>
                <a:cs typeface="+mn-cs"/>
              </a:rPr>
              <a:t> </a:t>
            </a:r>
            <a:r>
              <a:rPr kumimoji="0" lang="en-US" sz="3600" b="0" i="0" u="none" strike="noStrike" kern="1200" cap="none" spc="0" normalizeH="0" baseline="0" noProof="0" dirty="0" err="1">
                <a:ln>
                  <a:noFill/>
                </a:ln>
                <a:solidFill>
                  <a:prstClr val="white"/>
                </a:solidFill>
                <a:effectLst/>
                <a:uLnTx/>
                <a:uFillTx/>
                <a:latin typeface="Oswald" pitchFamily="2" charset="0"/>
                <a:ea typeface="+mn-ea"/>
                <a:cs typeface="+mn-cs"/>
              </a:rPr>
              <a:t>kỳ</a:t>
            </a:r>
            <a:r>
              <a:rPr kumimoji="0" lang="en-US" sz="3600" b="0" i="0" u="none" strike="noStrike" kern="1200" cap="none" spc="0" normalizeH="0" baseline="0" noProof="0" dirty="0">
                <a:ln>
                  <a:noFill/>
                </a:ln>
                <a:solidFill>
                  <a:prstClr val="white"/>
                </a:solidFill>
                <a:effectLst/>
                <a:uLnTx/>
                <a:uFillTx/>
                <a:latin typeface="Oswald" pitchFamily="2" charset="0"/>
                <a:ea typeface="+mn-ea"/>
                <a:cs typeface="+mn-cs"/>
              </a:rPr>
              <a:t> </a:t>
            </a:r>
            <a:r>
              <a:rPr kumimoji="0" lang="en-US" sz="3600" b="0" i="0" u="none" strike="noStrike" kern="1200" cap="none" spc="0" normalizeH="0" baseline="0" noProof="0" dirty="0" err="1">
                <a:ln>
                  <a:noFill/>
                </a:ln>
                <a:solidFill>
                  <a:prstClr val="white"/>
                </a:solidFill>
                <a:effectLst/>
                <a:uLnTx/>
                <a:uFillTx/>
                <a:latin typeface="Oswald" pitchFamily="2" charset="0"/>
                <a:ea typeface="+mn-ea"/>
                <a:cs typeface="+mn-cs"/>
              </a:rPr>
              <a:t>xảy</a:t>
            </a:r>
            <a:r>
              <a:rPr kumimoji="0" lang="en-US" sz="3600" b="0" i="0" u="none" strike="noStrike" kern="1200" cap="none" spc="0" normalizeH="0" baseline="0" noProof="0" dirty="0">
                <a:ln>
                  <a:noFill/>
                </a:ln>
                <a:solidFill>
                  <a:prstClr val="white"/>
                </a:solidFill>
                <a:effectLst/>
                <a:uLnTx/>
                <a:uFillTx/>
                <a:latin typeface="Oswald" pitchFamily="2" charset="0"/>
                <a:ea typeface="+mn-ea"/>
                <a:cs typeface="+mn-cs"/>
              </a:rPr>
              <a:t> ra 2 </a:t>
            </a:r>
            <a:r>
              <a:rPr kumimoji="0" lang="en-US" sz="3600" b="0" i="0" u="none" strike="noStrike" kern="1200" cap="none" spc="0" normalizeH="0" baseline="0" noProof="0" dirty="0" err="1">
                <a:ln>
                  <a:noFill/>
                </a:ln>
                <a:solidFill>
                  <a:prstClr val="white"/>
                </a:solidFill>
                <a:effectLst/>
                <a:uLnTx/>
                <a:uFillTx/>
                <a:latin typeface="Oswald" pitchFamily="2" charset="0"/>
                <a:ea typeface="+mn-ea"/>
                <a:cs typeface="+mn-cs"/>
              </a:rPr>
              <a:t>cuộc</a:t>
            </a:r>
            <a:r>
              <a:rPr kumimoji="0" lang="en-US" sz="3600" b="0" i="0" u="none" strike="noStrike" kern="1200" cap="none" spc="0" normalizeH="0" baseline="0" noProof="0" dirty="0">
                <a:ln>
                  <a:noFill/>
                </a:ln>
                <a:solidFill>
                  <a:prstClr val="white"/>
                </a:solidFill>
                <a:effectLst/>
                <a:uLnTx/>
                <a:uFillTx/>
                <a:latin typeface="Oswald" pitchFamily="2" charset="0"/>
                <a:ea typeface="+mn-ea"/>
                <a:cs typeface="+mn-cs"/>
              </a:rPr>
              <a:t> </a:t>
            </a:r>
            <a:r>
              <a:rPr kumimoji="0" lang="en-US" sz="3600" b="0" i="0" u="none" strike="noStrike" kern="1200" cap="none" spc="0" normalizeH="0" baseline="0" noProof="0" dirty="0" err="1">
                <a:ln>
                  <a:noFill/>
                </a:ln>
                <a:solidFill>
                  <a:prstClr val="white"/>
                </a:solidFill>
                <a:effectLst/>
                <a:uLnTx/>
                <a:uFillTx/>
                <a:latin typeface="Oswald" pitchFamily="2" charset="0"/>
                <a:ea typeface="+mn-ea"/>
                <a:cs typeface="+mn-cs"/>
              </a:rPr>
              <a:t>chiến</a:t>
            </a:r>
            <a:r>
              <a:rPr kumimoji="0" lang="en-US" sz="3600" b="0" i="0" u="none" strike="noStrike" kern="1200" cap="none" spc="0" normalizeH="0" baseline="0" noProof="0" dirty="0">
                <a:ln>
                  <a:noFill/>
                </a:ln>
                <a:solidFill>
                  <a:prstClr val="white"/>
                </a:solidFill>
                <a:effectLst/>
                <a:uLnTx/>
                <a:uFillTx/>
                <a:latin typeface="Oswald" pitchFamily="2" charset="0"/>
                <a:ea typeface="+mn-ea"/>
                <a:cs typeface="+mn-cs"/>
              </a:rPr>
              <a:t> </a:t>
            </a:r>
            <a:r>
              <a:rPr kumimoji="0" lang="en-US" sz="3600" b="0" i="0" u="none" strike="noStrike" kern="1200" cap="none" spc="0" normalizeH="0" baseline="0" noProof="0" dirty="0" err="1">
                <a:ln>
                  <a:noFill/>
                </a:ln>
                <a:solidFill>
                  <a:prstClr val="white"/>
                </a:solidFill>
                <a:effectLst/>
                <a:uLnTx/>
                <a:uFillTx/>
                <a:latin typeface="Oswald" pitchFamily="2" charset="0"/>
                <a:ea typeface="+mn-ea"/>
                <a:cs typeface="+mn-cs"/>
              </a:rPr>
              <a:t>tranh</a:t>
            </a:r>
            <a:r>
              <a:rPr kumimoji="0" lang="en-US" sz="3600" b="0" i="0" u="none" strike="noStrike" kern="1200" cap="none" spc="0" normalizeH="0" baseline="0" noProof="0" dirty="0">
                <a:ln>
                  <a:noFill/>
                </a:ln>
                <a:solidFill>
                  <a:prstClr val="white"/>
                </a:solidFill>
                <a:effectLst/>
                <a:uLnTx/>
                <a:uFillTx/>
                <a:latin typeface="Oswald" pitchFamily="2" charset="0"/>
                <a:ea typeface="+mn-ea"/>
                <a:cs typeface="+mn-cs"/>
              </a:rPr>
              <a:t> </a:t>
            </a:r>
            <a:r>
              <a:rPr kumimoji="0" lang="en-US" sz="3600" b="0" i="0" u="none" strike="noStrike" kern="1200" cap="none" spc="0" normalizeH="0" baseline="0" noProof="0" dirty="0" err="1">
                <a:ln>
                  <a:noFill/>
                </a:ln>
                <a:solidFill>
                  <a:prstClr val="white"/>
                </a:solidFill>
                <a:effectLst/>
                <a:uLnTx/>
                <a:uFillTx/>
                <a:latin typeface="Oswald" pitchFamily="2" charset="0"/>
                <a:ea typeface="+mn-ea"/>
                <a:cs typeface="+mn-cs"/>
              </a:rPr>
              <a:t>biên</a:t>
            </a:r>
            <a:r>
              <a:rPr kumimoji="0" lang="en-US" sz="3600" b="0" i="0" u="none" strike="noStrike" kern="1200" cap="none" spc="0" normalizeH="0" baseline="0" noProof="0" dirty="0">
                <a:ln>
                  <a:noFill/>
                </a:ln>
                <a:solidFill>
                  <a:prstClr val="white"/>
                </a:solidFill>
                <a:effectLst/>
                <a:uLnTx/>
                <a:uFillTx/>
                <a:latin typeface="Oswald" pitchFamily="2" charset="0"/>
                <a:ea typeface="+mn-ea"/>
                <a:cs typeface="+mn-cs"/>
              </a:rPr>
              <a:t> </a:t>
            </a:r>
            <a:r>
              <a:rPr kumimoji="0" lang="en-US" sz="3600" b="0" i="0" u="none" strike="noStrike" kern="1200" cap="none" spc="0" normalizeH="0" baseline="0" noProof="0" dirty="0" err="1">
                <a:ln>
                  <a:noFill/>
                </a:ln>
                <a:solidFill>
                  <a:prstClr val="white"/>
                </a:solidFill>
                <a:effectLst/>
                <a:uLnTx/>
                <a:uFillTx/>
                <a:latin typeface="Oswald" pitchFamily="2" charset="0"/>
                <a:ea typeface="+mn-ea"/>
                <a:cs typeface="+mn-cs"/>
              </a:rPr>
              <a:t>giới</a:t>
            </a:r>
            <a:r>
              <a:rPr kumimoji="0" lang="en-US" sz="3600" b="0" i="0" u="none" strike="noStrike" kern="1200" cap="none" spc="0" normalizeH="0" baseline="0" noProof="0" dirty="0">
                <a:ln>
                  <a:noFill/>
                </a:ln>
                <a:solidFill>
                  <a:prstClr val="white"/>
                </a:solidFill>
                <a:effectLst/>
                <a:uLnTx/>
                <a:uFillTx/>
                <a:latin typeface="Oswald" pitchFamily="2" charset="0"/>
                <a:ea typeface="+mn-ea"/>
                <a:cs typeface="+mn-cs"/>
              </a:rPr>
              <a:t> </a:t>
            </a:r>
            <a:r>
              <a:rPr kumimoji="0" lang="en-US" sz="3600" b="0" i="0" u="none" strike="noStrike" kern="1200" cap="none" spc="0" normalizeH="0" baseline="0" noProof="0" dirty="0" err="1">
                <a:ln>
                  <a:noFill/>
                </a:ln>
                <a:solidFill>
                  <a:prstClr val="white"/>
                </a:solidFill>
                <a:effectLst/>
                <a:uLnTx/>
                <a:uFillTx/>
                <a:latin typeface="Oswald" pitchFamily="2" charset="0"/>
                <a:ea typeface="+mn-ea"/>
                <a:cs typeface="+mn-cs"/>
              </a:rPr>
              <a:t>Tây</a:t>
            </a:r>
            <a:r>
              <a:rPr kumimoji="0" lang="en-US" sz="3600" b="0" i="0" u="none" strike="noStrike" kern="1200" cap="none" spc="0" normalizeH="0" baseline="0" noProof="0" dirty="0">
                <a:ln>
                  <a:noFill/>
                </a:ln>
                <a:solidFill>
                  <a:prstClr val="white"/>
                </a:solidFill>
                <a:effectLst/>
                <a:uLnTx/>
                <a:uFillTx/>
                <a:latin typeface="Oswald" pitchFamily="2" charset="0"/>
                <a:ea typeface="+mn-ea"/>
                <a:cs typeface="+mn-cs"/>
              </a:rPr>
              <a:t> Nam </a:t>
            </a:r>
            <a:r>
              <a:rPr kumimoji="0" lang="en-US" sz="3600" b="0" i="0" u="none" strike="noStrike" kern="1200" cap="none" spc="0" normalizeH="0" baseline="0" noProof="0" dirty="0" err="1">
                <a:ln>
                  <a:noFill/>
                </a:ln>
                <a:solidFill>
                  <a:prstClr val="white"/>
                </a:solidFill>
                <a:effectLst/>
                <a:uLnTx/>
                <a:uFillTx/>
                <a:latin typeface="Oswald" pitchFamily="2" charset="0"/>
                <a:ea typeface="+mn-ea"/>
                <a:cs typeface="+mn-cs"/>
              </a:rPr>
              <a:t>và</a:t>
            </a:r>
            <a:r>
              <a:rPr kumimoji="0" lang="en-US" sz="3600" b="0" i="0" u="none" strike="noStrike" kern="1200" cap="none" spc="0" normalizeH="0" baseline="0" noProof="0" dirty="0">
                <a:ln>
                  <a:noFill/>
                </a:ln>
                <a:solidFill>
                  <a:prstClr val="white"/>
                </a:solidFill>
                <a:effectLst/>
                <a:uLnTx/>
                <a:uFillTx/>
                <a:latin typeface="Oswald" pitchFamily="2" charset="0"/>
                <a:ea typeface="+mn-ea"/>
                <a:cs typeface="+mn-cs"/>
              </a:rPr>
              <a:t> </a:t>
            </a:r>
            <a:r>
              <a:rPr kumimoji="0" lang="en-US" sz="3600" b="0" i="0" u="none" strike="noStrike" kern="1200" cap="none" spc="0" normalizeH="0" baseline="0" noProof="0" dirty="0" err="1">
                <a:ln>
                  <a:noFill/>
                </a:ln>
                <a:solidFill>
                  <a:prstClr val="white"/>
                </a:solidFill>
                <a:effectLst/>
                <a:uLnTx/>
                <a:uFillTx/>
                <a:latin typeface="Oswald" pitchFamily="2" charset="0"/>
                <a:ea typeface="+mn-ea"/>
                <a:cs typeface="+mn-cs"/>
              </a:rPr>
              <a:t>phía</a:t>
            </a:r>
            <a:r>
              <a:rPr kumimoji="0" lang="en-US" sz="3600" b="0" i="0" u="none" strike="noStrike" kern="1200" cap="none" spc="0" normalizeH="0" baseline="0" noProof="0" dirty="0">
                <a:ln>
                  <a:noFill/>
                </a:ln>
                <a:solidFill>
                  <a:prstClr val="white"/>
                </a:solidFill>
                <a:effectLst/>
                <a:uLnTx/>
                <a:uFillTx/>
                <a:latin typeface="Oswald" pitchFamily="2" charset="0"/>
                <a:ea typeface="+mn-ea"/>
                <a:cs typeface="+mn-cs"/>
              </a:rPr>
              <a:t> </a:t>
            </a:r>
            <a:r>
              <a:rPr kumimoji="0" lang="en-US" sz="3600" b="0" i="0" u="none" strike="noStrike" kern="1200" cap="none" spc="0" normalizeH="0" baseline="0" noProof="0" dirty="0" err="1">
                <a:ln>
                  <a:noFill/>
                </a:ln>
                <a:solidFill>
                  <a:prstClr val="white"/>
                </a:solidFill>
                <a:effectLst/>
                <a:uLnTx/>
                <a:uFillTx/>
                <a:latin typeface="Oswald" pitchFamily="2" charset="0"/>
                <a:ea typeface="+mn-ea"/>
                <a:cs typeface="+mn-cs"/>
              </a:rPr>
              <a:t>Bắc</a:t>
            </a:r>
            <a:r>
              <a:rPr kumimoji="0" lang="en-US" sz="3600" b="0" i="0" u="none" strike="noStrike" kern="1200" cap="none" spc="0" normalizeH="0" baseline="0" noProof="0" dirty="0">
                <a:ln>
                  <a:noFill/>
                </a:ln>
                <a:solidFill>
                  <a:prstClr val="white"/>
                </a:solidFill>
                <a:effectLst/>
                <a:uLnTx/>
                <a:uFillTx/>
                <a:latin typeface="Oswald" pitchFamily="2" charset="0"/>
                <a:ea typeface="+mn-ea"/>
                <a:cs typeface="+mn-cs"/>
              </a:rPr>
              <a:t> (</a:t>
            </a:r>
            <a:r>
              <a:rPr kumimoji="0" lang="en-US" sz="3600" b="0" i="0" u="none" strike="noStrike" kern="1200" cap="none" spc="0" normalizeH="0" baseline="0" noProof="0" dirty="0" err="1">
                <a:ln>
                  <a:noFill/>
                </a:ln>
                <a:solidFill>
                  <a:prstClr val="white"/>
                </a:solidFill>
                <a:effectLst/>
                <a:uLnTx/>
                <a:uFillTx/>
                <a:latin typeface="Oswald" pitchFamily="2" charset="0"/>
                <a:ea typeface="+mn-ea"/>
                <a:cs typeface="+mn-cs"/>
              </a:rPr>
              <a:t>chống</a:t>
            </a:r>
            <a:r>
              <a:rPr kumimoji="0" lang="en-US" sz="3600" b="0" i="0" u="none" strike="noStrike" kern="1200" cap="none" spc="0" normalizeH="0" baseline="0" noProof="0" dirty="0">
                <a:ln>
                  <a:noFill/>
                </a:ln>
                <a:solidFill>
                  <a:prstClr val="white"/>
                </a:solidFill>
                <a:effectLst/>
                <a:uLnTx/>
                <a:uFillTx/>
                <a:latin typeface="Oswald" pitchFamily="2" charset="0"/>
                <a:ea typeface="+mn-ea"/>
                <a:cs typeface="+mn-cs"/>
              </a:rPr>
              <a:t> </a:t>
            </a:r>
            <a:r>
              <a:rPr kumimoji="0" lang="en-US" sz="3600" b="0" i="0" u="none" strike="noStrike" kern="1200" cap="none" spc="0" normalizeH="0" baseline="0" noProof="0" dirty="0" err="1">
                <a:ln>
                  <a:noFill/>
                </a:ln>
                <a:solidFill>
                  <a:prstClr val="white"/>
                </a:solidFill>
                <a:effectLst/>
                <a:uLnTx/>
                <a:uFillTx/>
                <a:latin typeface="Oswald" pitchFamily="2" charset="0"/>
                <a:ea typeface="+mn-ea"/>
                <a:cs typeface="+mn-cs"/>
              </a:rPr>
              <a:t>lại</a:t>
            </a:r>
            <a:r>
              <a:rPr kumimoji="0" lang="en-US" sz="3600" b="0" i="0" u="none" strike="noStrike" kern="1200" cap="none" spc="0" normalizeH="0" baseline="0" noProof="0" dirty="0">
                <a:ln>
                  <a:noFill/>
                </a:ln>
                <a:solidFill>
                  <a:prstClr val="white"/>
                </a:solidFill>
                <a:effectLst/>
                <a:uLnTx/>
                <a:uFillTx/>
                <a:latin typeface="Oswald" pitchFamily="2" charset="0"/>
                <a:ea typeface="+mn-ea"/>
                <a:cs typeface="+mn-cs"/>
              </a:rPr>
              <a:t> Khmer </a:t>
            </a:r>
            <a:r>
              <a:rPr kumimoji="0" lang="en-US" sz="3600" b="0" i="0" u="none" strike="noStrike" kern="1200" cap="none" spc="0" normalizeH="0" baseline="0" noProof="0" dirty="0" err="1">
                <a:ln>
                  <a:noFill/>
                </a:ln>
                <a:solidFill>
                  <a:prstClr val="white"/>
                </a:solidFill>
                <a:effectLst/>
                <a:uLnTx/>
                <a:uFillTx/>
                <a:latin typeface="Oswald" pitchFamily="2" charset="0"/>
                <a:ea typeface="+mn-ea"/>
                <a:cs typeface="+mn-cs"/>
              </a:rPr>
              <a:t>Đỏ</a:t>
            </a:r>
            <a:r>
              <a:rPr kumimoji="0" lang="en-US" sz="3600" b="0" i="0" u="none" strike="noStrike" kern="1200" cap="none" spc="0" normalizeH="0" baseline="0" noProof="0" dirty="0">
                <a:ln>
                  <a:noFill/>
                </a:ln>
                <a:solidFill>
                  <a:prstClr val="white"/>
                </a:solidFill>
                <a:effectLst/>
                <a:uLnTx/>
                <a:uFillTx/>
                <a:latin typeface="Oswald" pitchFamily="2" charset="0"/>
                <a:ea typeface="+mn-ea"/>
                <a:cs typeface="+mn-cs"/>
              </a:rPr>
              <a:t> </a:t>
            </a:r>
            <a:r>
              <a:rPr kumimoji="0" lang="en-US" sz="3600" b="0" i="0" u="none" strike="noStrike" kern="1200" cap="none" spc="0" normalizeH="0" baseline="0" noProof="0" dirty="0" err="1">
                <a:ln>
                  <a:noFill/>
                </a:ln>
                <a:solidFill>
                  <a:prstClr val="white"/>
                </a:solidFill>
                <a:effectLst/>
                <a:uLnTx/>
                <a:uFillTx/>
                <a:latin typeface="Oswald" pitchFamily="2" charset="0"/>
                <a:ea typeface="+mn-ea"/>
                <a:cs typeface="+mn-cs"/>
              </a:rPr>
              <a:t>và</a:t>
            </a:r>
            <a:r>
              <a:rPr kumimoji="0" lang="en-US" sz="3600" b="0" i="0" u="none" strike="noStrike" kern="1200" cap="none" spc="0" normalizeH="0" baseline="0" noProof="0" dirty="0">
                <a:ln>
                  <a:noFill/>
                </a:ln>
                <a:solidFill>
                  <a:prstClr val="white"/>
                </a:solidFill>
                <a:effectLst/>
                <a:uLnTx/>
                <a:uFillTx/>
                <a:latin typeface="Oswald" pitchFamily="2" charset="0"/>
                <a:ea typeface="+mn-ea"/>
                <a:cs typeface="+mn-cs"/>
              </a:rPr>
              <a:t> </a:t>
            </a:r>
            <a:r>
              <a:rPr kumimoji="0" lang="en-US" sz="3600" b="0" i="0" u="none" strike="noStrike" kern="1200" cap="none" spc="0" normalizeH="0" baseline="0" noProof="0" dirty="0" err="1">
                <a:ln>
                  <a:noFill/>
                </a:ln>
                <a:solidFill>
                  <a:prstClr val="white"/>
                </a:solidFill>
                <a:effectLst/>
                <a:uLnTx/>
                <a:uFillTx/>
                <a:latin typeface="Oswald" pitchFamily="2" charset="0"/>
                <a:ea typeface="+mn-ea"/>
                <a:cs typeface="+mn-cs"/>
              </a:rPr>
              <a:t>Trung</a:t>
            </a:r>
            <a:r>
              <a:rPr kumimoji="0" lang="en-US" sz="3600" b="0" i="0" u="none" strike="noStrike" kern="1200" cap="none" spc="0" normalizeH="0" baseline="0" noProof="0" dirty="0">
                <a:ln>
                  <a:noFill/>
                </a:ln>
                <a:solidFill>
                  <a:prstClr val="white"/>
                </a:solidFill>
                <a:effectLst/>
                <a:uLnTx/>
                <a:uFillTx/>
                <a:latin typeface="Oswald" pitchFamily="2" charset="0"/>
                <a:ea typeface="+mn-ea"/>
                <a:cs typeface="+mn-cs"/>
              </a:rPr>
              <a:t> </a:t>
            </a:r>
            <a:r>
              <a:rPr kumimoji="0" lang="en-US" sz="3600" b="0" i="0" u="none" strike="noStrike" kern="1200" cap="none" spc="0" normalizeH="0" baseline="0" noProof="0" dirty="0" err="1">
                <a:ln>
                  <a:noFill/>
                </a:ln>
                <a:solidFill>
                  <a:prstClr val="white"/>
                </a:solidFill>
                <a:effectLst/>
                <a:uLnTx/>
                <a:uFillTx/>
                <a:latin typeface="Oswald" pitchFamily="2" charset="0"/>
                <a:ea typeface="+mn-ea"/>
                <a:cs typeface="+mn-cs"/>
              </a:rPr>
              <a:t>Quốc</a:t>
            </a:r>
            <a:r>
              <a:rPr kumimoji="0" lang="en-US" sz="3600" b="0" i="0" u="none" strike="noStrike" kern="1200" cap="none" spc="0" normalizeH="0" baseline="0" noProof="0" dirty="0">
                <a:ln>
                  <a:noFill/>
                </a:ln>
                <a:solidFill>
                  <a:prstClr val="white"/>
                </a:solidFill>
                <a:effectLst/>
                <a:uLnTx/>
                <a:uFillTx/>
                <a:latin typeface="Oswald" pitchFamily="2" charset="0"/>
                <a:ea typeface="+mn-ea"/>
                <a:cs typeface="+mn-cs"/>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par>
                          <p:cTn id="10" fill="hold">
                            <p:stCondLst>
                              <p:cond delay="500"/>
                            </p:stCondLst>
                            <p:childTnLst>
                              <p:par>
                                <p:cTn id="11" presetID="22" presetClass="entr" presetSubtype="8" fill="hold"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ipe(left)">
                                      <p:cBhvr>
                                        <p:cTn id="13" dur="500"/>
                                        <p:tgtEl>
                                          <p:spTgt spid="5"/>
                                        </p:tgtEl>
                                      </p:cBhvr>
                                    </p:animEffect>
                                  </p:childTnLst>
                                </p:cTn>
                              </p:par>
                            </p:childTnLst>
                          </p:cTn>
                        </p:par>
                        <p:par>
                          <p:cTn id="14" fill="hold">
                            <p:stCondLst>
                              <p:cond delay="1000"/>
                            </p:stCondLst>
                            <p:childTnLst>
                              <p:par>
                                <p:cTn id="15" presetID="47" presetClass="entr" presetSubtype="0" fill="hold" grpId="0" nodeType="after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anim calcmode="lin" valueType="num">
                                      <p:cBhvr>
                                        <p:cTn id="18" dur="500" fill="hold"/>
                                        <p:tgtEl>
                                          <p:spTgt spid="8"/>
                                        </p:tgtEl>
                                        <p:attrNameLst>
                                          <p:attrName>ppt_x</p:attrName>
                                        </p:attrNameLst>
                                      </p:cBhvr>
                                      <p:tavLst>
                                        <p:tav tm="0">
                                          <p:val>
                                            <p:strVal val="#ppt_x"/>
                                          </p:val>
                                        </p:tav>
                                        <p:tav tm="100000">
                                          <p:val>
                                            <p:strVal val="#ppt_x"/>
                                          </p:val>
                                        </p:tav>
                                      </p:tavLst>
                                    </p:anim>
                                    <p:anim calcmode="lin" valueType="num">
                                      <p:cBhvr>
                                        <p:cTn id="19" dur="500" fill="hold"/>
                                        <p:tgtEl>
                                          <p:spTgt spid="8"/>
                                        </p:tgtEl>
                                        <p:attrNameLst>
                                          <p:attrName>ppt_y</p:attrName>
                                        </p:attrNameLst>
                                      </p:cBhvr>
                                      <p:tavLst>
                                        <p:tav tm="0">
                                          <p:val>
                                            <p:strVal val="#ppt_y-.1"/>
                                          </p:val>
                                        </p:tav>
                                        <p:tav tm="100000">
                                          <p:val>
                                            <p:strVal val="#ppt_y"/>
                                          </p:val>
                                        </p:tav>
                                      </p:tavLst>
                                    </p:anim>
                                  </p:childTnLst>
                                </p:cTn>
                              </p:par>
                            </p:childTnLst>
                          </p:cTn>
                        </p:par>
                        <p:par>
                          <p:cTn id="20" fill="hold">
                            <p:stCondLst>
                              <p:cond delay="1500"/>
                            </p:stCondLst>
                            <p:childTnLst>
                              <p:par>
                                <p:cTn id="21" presetID="22" presetClass="entr" presetSubtype="1" fill="hold" grpId="0" nodeType="after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wipe(up)">
                                      <p:cBhvr>
                                        <p:cTn id="2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C29A74"/>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2F93D0E-F483-42E8-8274-CC124AA07B71}"/>
              </a:ext>
            </a:extLst>
          </p:cNvPr>
          <p:cNvSpPr/>
          <p:nvPr/>
        </p:nvSpPr>
        <p:spPr>
          <a:xfrm>
            <a:off x="10629900" y="0"/>
            <a:ext cx="7658100" cy="10287000"/>
          </a:xfrm>
          <a:prstGeom prst="rect">
            <a:avLst/>
          </a:prstGeom>
          <a:solidFill>
            <a:srgbClr val="DFCC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A picture containing text, map&#10;&#10;Description automatically generated">
            <a:extLst>
              <a:ext uri="{FF2B5EF4-FFF2-40B4-BE49-F238E27FC236}">
                <a16:creationId xmlns:a16="http://schemas.microsoft.com/office/drawing/2014/main" id="{82884859-7E65-4964-B25B-8AF02ECB36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7347857" cy="10287000"/>
          </a:xfrm>
          <a:prstGeom prst="rect">
            <a:avLst/>
          </a:prstGeom>
        </p:spPr>
      </p:pic>
      <p:sp>
        <p:nvSpPr>
          <p:cNvPr id="18" name="Circle: Hollow 17">
            <a:extLst>
              <a:ext uri="{FF2B5EF4-FFF2-40B4-BE49-F238E27FC236}">
                <a16:creationId xmlns:a16="http://schemas.microsoft.com/office/drawing/2014/main" id="{2305C1EF-E677-4A3C-9CAD-98B724E3A6F1}"/>
              </a:ext>
            </a:extLst>
          </p:cNvPr>
          <p:cNvSpPr/>
          <p:nvPr/>
        </p:nvSpPr>
        <p:spPr>
          <a:xfrm>
            <a:off x="5486400" y="3924300"/>
            <a:ext cx="1676400" cy="1676400"/>
          </a:xfrm>
          <a:prstGeom prst="donut">
            <a:avLst>
              <a:gd name="adj" fmla="val 0"/>
            </a:avLst>
          </a:prstGeom>
          <a:solidFill>
            <a:schemeClr val="tx1">
              <a:lumMod val="95000"/>
              <a:lumOff val="5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0" name="Circle: Hollow 19">
            <a:extLst>
              <a:ext uri="{FF2B5EF4-FFF2-40B4-BE49-F238E27FC236}">
                <a16:creationId xmlns:a16="http://schemas.microsoft.com/office/drawing/2014/main" id="{E56AC23A-A9C9-4286-95EA-0B8C159DAF3E}"/>
              </a:ext>
            </a:extLst>
          </p:cNvPr>
          <p:cNvSpPr/>
          <p:nvPr/>
        </p:nvSpPr>
        <p:spPr>
          <a:xfrm>
            <a:off x="5486400" y="8877300"/>
            <a:ext cx="1371600" cy="1295400"/>
          </a:xfrm>
          <a:prstGeom prst="donut">
            <a:avLst>
              <a:gd name="adj" fmla="val 0"/>
            </a:avLst>
          </a:prstGeom>
          <a:solidFill>
            <a:schemeClr val="tx1">
              <a:lumMod val="95000"/>
              <a:lumOff val="5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1" name="Callout: Bent Line 20">
            <a:extLst>
              <a:ext uri="{FF2B5EF4-FFF2-40B4-BE49-F238E27FC236}">
                <a16:creationId xmlns:a16="http://schemas.microsoft.com/office/drawing/2014/main" id="{345D5814-F7E0-480F-8873-4800FE3DDD92}"/>
              </a:ext>
            </a:extLst>
          </p:cNvPr>
          <p:cNvSpPr/>
          <p:nvPr/>
        </p:nvSpPr>
        <p:spPr>
          <a:xfrm>
            <a:off x="7437658" y="1959577"/>
            <a:ext cx="2971800" cy="1828800"/>
          </a:xfrm>
          <a:prstGeom prst="borderCallout2">
            <a:avLst/>
          </a:prstGeom>
          <a:solidFill>
            <a:srgbClr val="FBFDF4"/>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2" name="TextBox 21">
            <a:extLst>
              <a:ext uri="{FF2B5EF4-FFF2-40B4-BE49-F238E27FC236}">
                <a16:creationId xmlns:a16="http://schemas.microsoft.com/office/drawing/2014/main" id="{245DE2F4-63E7-4B31-8EBD-19E5E95C4968}"/>
              </a:ext>
            </a:extLst>
          </p:cNvPr>
          <p:cNvSpPr txBox="1"/>
          <p:nvPr/>
        </p:nvSpPr>
        <p:spPr>
          <a:xfrm>
            <a:off x="7704358" y="2335368"/>
            <a:ext cx="2438400" cy="107721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err="1">
                <a:ln>
                  <a:noFill/>
                </a:ln>
                <a:solidFill>
                  <a:srgbClr val="F79646">
                    <a:lumMod val="50000"/>
                  </a:srgbClr>
                </a:solidFill>
                <a:effectLst/>
                <a:uLnTx/>
                <a:uFillTx/>
                <a:latin typeface="Oswald" pitchFamily="2" charset="0"/>
                <a:ea typeface="+mn-ea"/>
                <a:cs typeface="+mn-cs"/>
              </a:rPr>
              <a:t>Quần</a:t>
            </a:r>
            <a:r>
              <a:rPr kumimoji="0" lang="en-US" sz="3200" b="0" i="0" u="none" strike="noStrike" kern="1200" cap="none" spc="0" normalizeH="0" baseline="0" noProof="0" dirty="0">
                <a:ln>
                  <a:noFill/>
                </a:ln>
                <a:solidFill>
                  <a:srgbClr val="F79646">
                    <a:lumMod val="50000"/>
                  </a:srgbClr>
                </a:solidFill>
                <a:effectLst/>
                <a:uLnTx/>
                <a:uFillTx/>
                <a:latin typeface="Oswald" pitchFamily="2" charset="0"/>
                <a:ea typeface="+mn-ea"/>
                <a:cs typeface="+mn-cs"/>
              </a:rPr>
              <a:t> </a:t>
            </a:r>
            <a:r>
              <a:rPr kumimoji="0" lang="en-US" sz="3200" b="0" i="0" u="none" strike="noStrike" kern="1200" cap="none" spc="0" normalizeH="0" baseline="0" noProof="0" dirty="0" err="1">
                <a:ln>
                  <a:noFill/>
                </a:ln>
                <a:solidFill>
                  <a:srgbClr val="F79646">
                    <a:lumMod val="50000"/>
                  </a:srgbClr>
                </a:solidFill>
                <a:effectLst/>
                <a:uLnTx/>
                <a:uFillTx/>
                <a:latin typeface="Oswald" pitchFamily="2" charset="0"/>
                <a:ea typeface="+mn-ea"/>
                <a:cs typeface="+mn-cs"/>
              </a:rPr>
              <a:t>đảo</a:t>
            </a:r>
            <a:r>
              <a:rPr kumimoji="0" lang="en-US" sz="3200" b="0" i="0" u="none" strike="noStrike" kern="1200" cap="none" spc="0" normalizeH="0" baseline="0" noProof="0" dirty="0">
                <a:ln>
                  <a:noFill/>
                </a:ln>
                <a:solidFill>
                  <a:srgbClr val="F79646">
                    <a:lumMod val="50000"/>
                  </a:srgbClr>
                </a:solidFill>
                <a:effectLst/>
                <a:uLnTx/>
                <a:uFillTx/>
                <a:latin typeface="Oswald" pitchFamily="2" charset="0"/>
                <a:ea typeface="+mn-ea"/>
                <a:cs typeface="+mn-cs"/>
              </a:rPr>
              <a:t> </a:t>
            </a:r>
            <a:r>
              <a:rPr kumimoji="0" lang="en-US" sz="3200" b="0" i="0" u="none" strike="noStrike" kern="1200" cap="none" spc="0" normalizeH="0" baseline="0" noProof="0" dirty="0" err="1">
                <a:ln>
                  <a:noFill/>
                </a:ln>
                <a:solidFill>
                  <a:srgbClr val="F79646">
                    <a:lumMod val="50000"/>
                  </a:srgbClr>
                </a:solidFill>
                <a:effectLst/>
                <a:uLnTx/>
                <a:uFillTx/>
                <a:latin typeface="Oswald" pitchFamily="2" charset="0"/>
                <a:ea typeface="+mn-ea"/>
                <a:cs typeface="+mn-cs"/>
              </a:rPr>
              <a:t>Hoàng</a:t>
            </a:r>
            <a:r>
              <a:rPr kumimoji="0" lang="en-US" sz="3200" b="0" i="0" u="none" strike="noStrike" kern="1200" cap="none" spc="0" normalizeH="0" baseline="0" noProof="0" dirty="0">
                <a:ln>
                  <a:noFill/>
                </a:ln>
                <a:solidFill>
                  <a:srgbClr val="F79646">
                    <a:lumMod val="50000"/>
                  </a:srgbClr>
                </a:solidFill>
                <a:effectLst/>
                <a:uLnTx/>
                <a:uFillTx/>
                <a:latin typeface="Oswald" pitchFamily="2" charset="0"/>
                <a:ea typeface="+mn-ea"/>
                <a:cs typeface="+mn-cs"/>
              </a:rPr>
              <a:t> Sa</a:t>
            </a:r>
          </a:p>
        </p:txBody>
      </p:sp>
      <p:sp>
        <p:nvSpPr>
          <p:cNvPr id="23" name="Callout: Bent Line 22">
            <a:extLst>
              <a:ext uri="{FF2B5EF4-FFF2-40B4-BE49-F238E27FC236}">
                <a16:creationId xmlns:a16="http://schemas.microsoft.com/office/drawing/2014/main" id="{6E4A89A7-87D7-4B2E-9D99-B91B15B8BE3C}"/>
              </a:ext>
            </a:extLst>
          </p:cNvPr>
          <p:cNvSpPr/>
          <p:nvPr/>
        </p:nvSpPr>
        <p:spPr>
          <a:xfrm>
            <a:off x="7522029" y="7286187"/>
            <a:ext cx="3031671" cy="1447800"/>
          </a:xfrm>
          <a:prstGeom prst="borderCallout2">
            <a:avLst/>
          </a:prstGeom>
          <a:solidFill>
            <a:srgbClr val="FBFDF4"/>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4" name="TextBox 23">
            <a:extLst>
              <a:ext uri="{FF2B5EF4-FFF2-40B4-BE49-F238E27FC236}">
                <a16:creationId xmlns:a16="http://schemas.microsoft.com/office/drawing/2014/main" id="{94F6EB3A-2A37-45E1-BA61-E28A3C6570C0}"/>
              </a:ext>
            </a:extLst>
          </p:cNvPr>
          <p:cNvSpPr txBox="1"/>
          <p:nvPr/>
        </p:nvSpPr>
        <p:spPr>
          <a:xfrm>
            <a:off x="7859732" y="7440076"/>
            <a:ext cx="2209800" cy="107721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err="1">
                <a:ln>
                  <a:noFill/>
                </a:ln>
                <a:solidFill>
                  <a:srgbClr val="F79646">
                    <a:lumMod val="50000"/>
                  </a:srgbClr>
                </a:solidFill>
                <a:effectLst/>
                <a:uLnTx/>
                <a:uFillTx/>
                <a:latin typeface="Oswald" pitchFamily="2" charset="0"/>
                <a:ea typeface="+mn-ea"/>
                <a:cs typeface="+mn-cs"/>
              </a:rPr>
              <a:t>Quần</a:t>
            </a:r>
            <a:r>
              <a:rPr kumimoji="0" lang="en-US" sz="3200" b="0" i="0" u="none" strike="noStrike" kern="1200" cap="none" spc="0" normalizeH="0" baseline="0" noProof="0" dirty="0">
                <a:ln>
                  <a:noFill/>
                </a:ln>
                <a:solidFill>
                  <a:srgbClr val="F79646">
                    <a:lumMod val="50000"/>
                  </a:srgbClr>
                </a:solidFill>
                <a:effectLst/>
                <a:uLnTx/>
                <a:uFillTx/>
                <a:latin typeface="Oswald" pitchFamily="2" charset="0"/>
                <a:ea typeface="+mn-ea"/>
                <a:cs typeface="+mn-cs"/>
              </a:rPr>
              <a:t> </a:t>
            </a:r>
            <a:r>
              <a:rPr kumimoji="0" lang="en-US" sz="3200" b="0" i="0" u="none" strike="noStrike" kern="1200" cap="none" spc="0" normalizeH="0" baseline="0" noProof="0" dirty="0" err="1">
                <a:ln>
                  <a:noFill/>
                </a:ln>
                <a:solidFill>
                  <a:srgbClr val="F79646">
                    <a:lumMod val="50000"/>
                  </a:srgbClr>
                </a:solidFill>
                <a:effectLst/>
                <a:uLnTx/>
                <a:uFillTx/>
                <a:latin typeface="Oswald" pitchFamily="2" charset="0"/>
                <a:ea typeface="+mn-ea"/>
                <a:cs typeface="+mn-cs"/>
              </a:rPr>
              <a:t>đảo</a:t>
            </a:r>
            <a:r>
              <a:rPr kumimoji="0" lang="en-US" sz="3200" b="0" i="0" u="none" strike="noStrike" kern="1200" cap="none" spc="0" normalizeH="0" baseline="0" noProof="0" dirty="0">
                <a:ln>
                  <a:noFill/>
                </a:ln>
                <a:solidFill>
                  <a:srgbClr val="F79646">
                    <a:lumMod val="50000"/>
                  </a:srgbClr>
                </a:solidFill>
                <a:effectLst/>
                <a:uLnTx/>
                <a:uFillTx/>
                <a:latin typeface="Oswald" pitchFamily="2" charset="0"/>
                <a:ea typeface="+mn-ea"/>
                <a:cs typeface="+mn-cs"/>
              </a:rPr>
              <a:t> Tr</a:t>
            </a:r>
            <a:r>
              <a:rPr kumimoji="0" lang="vi-VN" sz="3200" b="0" i="0" u="none" strike="noStrike" kern="1200" cap="none" spc="0" normalizeH="0" baseline="0" noProof="0" dirty="0">
                <a:ln>
                  <a:noFill/>
                </a:ln>
                <a:solidFill>
                  <a:srgbClr val="F79646">
                    <a:lumMod val="50000"/>
                  </a:srgbClr>
                </a:solidFill>
                <a:effectLst/>
                <a:uLnTx/>
                <a:uFillTx/>
                <a:latin typeface="Oswald" pitchFamily="2" charset="0"/>
                <a:ea typeface="+mn-ea"/>
                <a:cs typeface="+mn-cs"/>
              </a:rPr>
              <a:t>ư</a:t>
            </a:r>
            <a:r>
              <a:rPr kumimoji="0" lang="en-US" sz="3200" b="0" i="0" u="none" strike="noStrike" kern="1200" cap="none" spc="0" normalizeH="0" baseline="0" noProof="0" dirty="0" err="1">
                <a:ln>
                  <a:noFill/>
                </a:ln>
                <a:solidFill>
                  <a:srgbClr val="F79646">
                    <a:lumMod val="50000"/>
                  </a:srgbClr>
                </a:solidFill>
                <a:effectLst/>
                <a:uLnTx/>
                <a:uFillTx/>
                <a:latin typeface="Oswald" pitchFamily="2" charset="0"/>
                <a:ea typeface="+mn-ea"/>
                <a:cs typeface="+mn-cs"/>
              </a:rPr>
              <a:t>ờng</a:t>
            </a:r>
            <a:r>
              <a:rPr kumimoji="0" lang="en-US" sz="3200" b="0" i="0" u="none" strike="noStrike" kern="1200" cap="none" spc="0" normalizeH="0" baseline="0" noProof="0" dirty="0">
                <a:ln>
                  <a:noFill/>
                </a:ln>
                <a:solidFill>
                  <a:srgbClr val="F79646">
                    <a:lumMod val="50000"/>
                  </a:srgbClr>
                </a:solidFill>
                <a:effectLst/>
                <a:uLnTx/>
                <a:uFillTx/>
                <a:latin typeface="Oswald" pitchFamily="2" charset="0"/>
                <a:ea typeface="+mn-ea"/>
                <a:cs typeface="+mn-cs"/>
              </a:rPr>
              <a:t> Sa</a:t>
            </a:r>
          </a:p>
        </p:txBody>
      </p:sp>
      <p:cxnSp>
        <p:nvCxnSpPr>
          <p:cNvPr id="28" name="Straight Connector 27">
            <a:extLst>
              <a:ext uri="{FF2B5EF4-FFF2-40B4-BE49-F238E27FC236}">
                <a16:creationId xmlns:a16="http://schemas.microsoft.com/office/drawing/2014/main" id="{1BCEB8D4-1083-4194-A4BA-5170D718D73A}"/>
              </a:ext>
            </a:extLst>
          </p:cNvPr>
          <p:cNvCxnSpPr>
            <a:cxnSpLocks/>
          </p:cNvCxnSpPr>
          <p:nvPr/>
        </p:nvCxnSpPr>
        <p:spPr>
          <a:xfrm flipH="1">
            <a:off x="14554198" y="419100"/>
            <a:ext cx="1" cy="9601200"/>
          </a:xfrm>
          <a:prstGeom prst="line">
            <a:avLst/>
          </a:prstGeom>
          <a:ln>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30" name="Flowchart: Connector 29">
            <a:extLst>
              <a:ext uri="{FF2B5EF4-FFF2-40B4-BE49-F238E27FC236}">
                <a16:creationId xmlns:a16="http://schemas.microsoft.com/office/drawing/2014/main" id="{E48574B6-E572-42EE-80A8-D96ED0740114}"/>
              </a:ext>
            </a:extLst>
          </p:cNvPr>
          <p:cNvSpPr/>
          <p:nvPr/>
        </p:nvSpPr>
        <p:spPr>
          <a:xfrm>
            <a:off x="14477998" y="250684"/>
            <a:ext cx="152402" cy="152400"/>
          </a:xfrm>
          <a:prstGeom prst="flowChartConnector">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32" name="Straight Connector 31">
            <a:extLst>
              <a:ext uri="{FF2B5EF4-FFF2-40B4-BE49-F238E27FC236}">
                <a16:creationId xmlns:a16="http://schemas.microsoft.com/office/drawing/2014/main" id="{708DAB22-D349-421A-87E8-DCFE3D456546}"/>
              </a:ext>
            </a:extLst>
          </p:cNvPr>
          <p:cNvCxnSpPr>
            <a:cxnSpLocks/>
          </p:cNvCxnSpPr>
          <p:nvPr/>
        </p:nvCxnSpPr>
        <p:spPr>
          <a:xfrm>
            <a:off x="11520486" y="943307"/>
            <a:ext cx="3033713" cy="0"/>
          </a:xfrm>
          <a:prstGeom prst="line">
            <a:avLst/>
          </a:prstGeom>
          <a:ln>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5A49A807-3ED8-4D1A-82E3-F98D346CC0E1}"/>
              </a:ext>
            </a:extLst>
          </p:cNvPr>
          <p:cNvSpPr txBox="1"/>
          <p:nvPr/>
        </p:nvSpPr>
        <p:spPr>
          <a:xfrm>
            <a:off x="12096529" y="395110"/>
            <a:ext cx="1828796"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F79646">
                    <a:lumMod val="50000"/>
                  </a:srgbClr>
                </a:solidFill>
                <a:effectLst/>
                <a:uLnTx/>
                <a:uFillTx/>
                <a:latin typeface="Oswald" pitchFamily="2" charset="0"/>
                <a:ea typeface="+mn-ea"/>
                <a:cs typeface="+mn-cs"/>
              </a:rPr>
              <a:t>1974</a:t>
            </a:r>
          </a:p>
        </p:txBody>
      </p:sp>
      <p:sp>
        <p:nvSpPr>
          <p:cNvPr id="35" name="TextBox 34">
            <a:extLst>
              <a:ext uri="{FF2B5EF4-FFF2-40B4-BE49-F238E27FC236}">
                <a16:creationId xmlns:a16="http://schemas.microsoft.com/office/drawing/2014/main" id="{1D53B57A-14D0-4203-9326-33E24ABD5421}"/>
              </a:ext>
            </a:extLst>
          </p:cNvPr>
          <p:cNvSpPr txBox="1"/>
          <p:nvPr/>
        </p:nvSpPr>
        <p:spPr>
          <a:xfrm>
            <a:off x="11582406" y="1019507"/>
            <a:ext cx="3124193" cy="954107"/>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err="1">
                <a:ln>
                  <a:noFill/>
                </a:ln>
                <a:solidFill>
                  <a:srgbClr val="F79646">
                    <a:lumMod val="50000"/>
                  </a:srgbClr>
                </a:solidFill>
                <a:effectLst/>
                <a:uLnTx/>
                <a:uFillTx/>
                <a:latin typeface="Calibri"/>
                <a:ea typeface="+mn-ea"/>
                <a:cs typeface="+mn-cs"/>
              </a:rPr>
              <a:t>Trung</a:t>
            </a:r>
            <a:r>
              <a:rPr kumimoji="0" lang="en-US" sz="2800" b="0" i="0" u="none" strike="noStrike" kern="1200" cap="none" spc="0" normalizeH="0" baseline="0" noProof="0" dirty="0">
                <a:ln>
                  <a:noFill/>
                </a:ln>
                <a:solidFill>
                  <a:srgbClr val="F79646">
                    <a:lumMod val="50000"/>
                  </a:srgbClr>
                </a:solidFill>
                <a:effectLst/>
                <a:uLnTx/>
                <a:uFillTx/>
                <a:latin typeface="Calibri"/>
                <a:ea typeface="+mn-ea"/>
                <a:cs typeface="+mn-cs"/>
              </a:rPr>
              <a:t> </a:t>
            </a:r>
            <a:r>
              <a:rPr kumimoji="0" lang="en-US" sz="2800" b="0" i="0" u="none" strike="noStrike" kern="1200" cap="none" spc="0" normalizeH="0" baseline="0" noProof="0" dirty="0" err="1">
                <a:ln>
                  <a:noFill/>
                </a:ln>
                <a:solidFill>
                  <a:srgbClr val="F79646">
                    <a:lumMod val="50000"/>
                  </a:srgbClr>
                </a:solidFill>
                <a:effectLst/>
                <a:uLnTx/>
                <a:uFillTx/>
                <a:latin typeface="Calibri"/>
                <a:ea typeface="+mn-ea"/>
                <a:cs typeface="+mn-cs"/>
              </a:rPr>
              <a:t>Quốc</a:t>
            </a:r>
            <a:r>
              <a:rPr kumimoji="0" lang="en-US" sz="2800" b="0" i="0" u="none" strike="noStrike" kern="1200" cap="none" spc="0" normalizeH="0" baseline="0" noProof="0" dirty="0">
                <a:ln>
                  <a:noFill/>
                </a:ln>
                <a:solidFill>
                  <a:srgbClr val="F79646">
                    <a:lumMod val="50000"/>
                  </a:srgbClr>
                </a:solidFill>
                <a:effectLst/>
                <a:uLnTx/>
                <a:uFillTx/>
                <a:latin typeface="Calibri"/>
                <a:ea typeface="+mn-ea"/>
                <a:cs typeface="+mn-cs"/>
              </a:rPr>
              <a:t> </a:t>
            </a:r>
            <a:r>
              <a:rPr kumimoji="0" lang="en-US" sz="2800" b="0" i="0" u="none" strike="noStrike" kern="1200" cap="none" spc="0" normalizeH="0" baseline="0" noProof="0" dirty="0" err="1">
                <a:ln>
                  <a:noFill/>
                </a:ln>
                <a:solidFill>
                  <a:srgbClr val="F79646">
                    <a:lumMod val="50000"/>
                  </a:srgbClr>
                </a:solidFill>
                <a:effectLst/>
                <a:uLnTx/>
                <a:uFillTx/>
                <a:latin typeface="Calibri"/>
                <a:ea typeface="+mn-ea"/>
                <a:cs typeface="+mn-cs"/>
              </a:rPr>
              <a:t>chiếm</a:t>
            </a:r>
            <a:r>
              <a:rPr kumimoji="0" lang="en-US" sz="2800" b="0" i="0" u="none" strike="noStrike" kern="1200" cap="none" spc="0" normalizeH="0" baseline="0" noProof="0" dirty="0">
                <a:ln>
                  <a:noFill/>
                </a:ln>
                <a:solidFill>
                  <a:srgbClr val="F79646">
                    <a:lumMod val="50000"/>
                  </a:srgbClr>
                </a:solidFill>
                <a:effectLst/>
                <a:uLnTx/>
                <a:uFillTx/>
                <a:latin typeface="Calibri"/>
                <a:ea typeface="+mn-ea"/>
                <a:cs typeface="+mn-cs"/>
              </a:rPr>
              <a:t> </a:t>
            </a:r>
            <a:r>
              <a:rPr kumimoji="0" lang="en-US" sz="2800" b="0" i="0" u="none" strike="noStrike" kern="1200" cap="none" spc="0" normalizeH="0" baseline="0" noProof="0" dirty="0" err="1">
                <a:ln>
                  <a:noFill/>
                </a:ln>
                <a:solidFill>
                  <a:srgbClr val="F79646">
                    <a:lumMod val="50000"/>
                  </a:srgbClr>
                </a:solidFill>
                <a:effectLst/>
                <a:uLnTx/>
                <a:uFillTx/>
                <a:latin typeface="Calibri"/>
                <a:ea typeface="+mn-ea"/>
                <a:cs typeface="+mn-cs"/>
              </a:rPr>
              <a:t>quần</a:t>
            </a:r>
            <a:r>
              <a:rPr kumimoji="0" lang="en-US" sz="2800" b="0" i="0" u="none" strike="noStrike" kern="1200" cap="none" spc="0" normalizeH="0" baseline="0" noProof="0" dirty="0">
                <a:ln>
                  <a:noFill/>
                </a:ln>
                <a:solidFill>
                  <a:srgbClr val="F79646">
                    <a:lumMod val="50000"/>
                  </a:srgbClr>
                </a:solidFill>
                <a:effectLst/>
                <a:uLnTx/>
                <a:uFillTx/>
                <a:latin typeface="Calibri"/>
                <a:ea typeface="+mn-ea"/>
                <a:cs typeface="+mn-cs"/>
              </a:rPr>
              <a:t> </a:t>
            </a:r>
            <a:r>
              <a:rPr kumimoji="0" lang="en-US" sz="2800" b="0" i="0" u="none" strike="noStrike" kern="1200" cap="none" spc="0" normalizeH="0" baseline="0" noProof="0" dirty="0" err="1">
                <a:ln>
                  <a:noFill/>
                </a:ln>
                <a:solidFill>
                  <a:srgbClr val="F79646">
                    <a:lumMod val="50000"/>
                  </a:srgbClr>
                </a:solidFill>
                <a:effectLst/>
                <a:uLnTx/>
                <a:uFillTx/>
                <a:latin typeface="Calibri"/>
                <a:ea typeface="+mn-ea"/>
                <a:cs typeface="+mn-cs"/>
              </a:rPr>
              <a:t>đảo</a:t>
            </a:r>
            <a:r>
              <a:rPr kumimoji="0" lang="en-US" sz="2800" b="0" i="0" u="none" strike="noStrike" kern="1200" cap="none" spc="0" normalizeH="0" baseline="0" noProof="0" dirty="0">
                <a:ln>
                  <a:noFill/>
                </a:ln>
                <a:solidFill>
                  <a:srgbClr val="F79646">
                    <a:lumMod val="50000"/>
                  </a:srgbClr>
                </a:solidFill>
                <a:effectLst/>
                <a:uLnTx/>
                <a:uFillTx/>
                <a:latin typeface="Calibri"/>
                <a:ea typeface="+mn-ea"/>
                <a:cs typeface="+mn-cs"/>
              </a:rPr>
              <a:t> </a:t>
            </a:r>
            <a:r>
              <a:rPr kumimoji="0" lang="en-US" sz="2800" b="0" i="0" u="none" strike="noStrike" kern="1200" cap="none" spc="0" normalizeH="0" baseline="0" noProof="0" dirty="0" err="1">
                <a:ln>
                  <a:noFill/>
                </a:ln>
                <a:solidFill>
                  <a:srgbClr val="F79646">
                    <a:lumMod val="50000"/>
                  </a:srgbClr>
                </a:solidFill>
                <a:effectLst/>
                <a:uLnTx/>
                <a:uFillTx/>
                <a:latin typeface="Calibri"/>
                <a:ea typeface="+mn-ea"/>
                <a:cs typeface="+mn-cs"/>
              </a:rPr>
              <a:t>Hoàng</a:t>
            </a:r>
            <a:r>
              <a:rPr kumimoji="0" lang="en-US" sz="2800" b="0" i="0" u="none" strike="noStrike" kern="1200" cap="none" spc="0" normalizeH="0" baseline="0" noProof="0" dirty="0">
                <a:ln>
                  <a:noFill/>
                </a:ln>
                <a:solidFill>
                  <a:srgbClr val="F79646">
                    <a:lumMod val="50000"/>
                  </a:srgbClr>
                </a:solidFill>
                <a:effectLst/>
                <a:uLnTx/>
                <a:uFillTx/>
                <a:latin typeface="Calibri"/>
                <a:ea typeface="+mn-ea"/>
                <a:cs typeface="+mn-cs"/>
              </a:rPr>
              <a:t> Sa</a:t>
            </a:r>
          </a:p>
        </p:txBody>
      </p:sp>
      <p:sp>
        <p:nvSpPr>
          <p:cNvPr id="37" name="Flowchart: Connector 36">
            <a:extLst>
              <a:ext uri="{FF2B5EF4-FFF2-40B4-BE49-F238E27FC236}">
                <a16:creationId xmlns:a16="http://schemas.microsoft.com/office/drawing/2014/main" id="{7F4E9867-4BA7-4F13-89F9-BD0C1995A63F}"/>
              </a:ext>
            </a:extLst>
          </p:cNvPr>
          <p:cNvSpPr/>
          <p:nvPr/>
        </p:nvSpPr>
        <p:spPr>
          <a:xfrm>
            <a:off x="11430006" y="867107"/>
            <a:ext cx="152402" cy="152400"/>
          </a:xfrm>
          <a:prstGeom prst="flowChartConnector">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40" name="Straight Connector 39">
            <a:extLst>
              <a:ext uri="{FF2B5EF4-FFF2-40B4-BE49-F238E27FC236}">
                <a16:creationId xmlns:a16="http://schemas.microsoft.com/office/drawing/2014/main" id="{FC17AFB6-20EF-4838-8C18-9895B47215B9}"/>
              </a:ext>
            </a:extLst>
          </p:cNvPr>
          <p:cNvCxnSpPr>
            <a:cxnSpLocks/>
          </p:cNvCxnSpPr>
          <p:nvPr/>
        </p:nvCxnSpPr>
        <p:spPr>
          <a:xfrm>
            <a:off x="14582087" y="2373437"/>
            <a:ext cx="3033713" cy="0"/>
          </a:xfrm>
          <a:prstGeom prst="line">
            <a:avLst/>
          </a:prstGeom>
          <a:ln>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092BC124-8E21-49A2-8BA9-BFE8EAA07831}"/>
              </a:ext>
            </a:extLst>
          </p:cNvPr>
          <p:cNvSpPr txBox="1"/>
          <p:nvPr/>
        </p:nvSpPr>
        <p:spPr>
          <a:xfrm>
            <a:off x="15158130" y="1816047"/>
            <a:ext cx="1828796"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F79646">
                    <a:lumMod val="50000"/>
                  </a:srgbClr>
                </a:solidFill>
                <a:effectLst/>
                <a:uLnTx/>
                <a:uFillTx/>
                <a:latin typeface="Oswald" pitchFamily="2" charset="0"/>
                <a:ea typeface="+mn-ea"/>
                <a:cs typeface="+mn-cs"/>
              </a:rPr>
              <a:t>1975</a:t>
            </a:r>
          </a:p>
        </p:txBody>
      </p:sp>
      <p:sp>
        <p:nvSpPr>
          <p:cNvPr id="42" name="TextBox 41">
            <a:extLst>
              <a:ext uri="{FF2B5EF4-FFF2-40B4-BE49-F238E27FC236}">
                <a16:creationId xmlns:a16="http://schemas.microsoft.com/office/drawing/2014/main" id="{5D8CA48E-AC6F-4FE0-83F2-AC4F2CB02024}"/>
              </a:ext>
            </a:extLst>
          </p:cNvPr>
          <p:cNvSpPr txBox="1"/>
          <p:nvPr/>
        </p:nvSpPr>
        <p:spPr>
          <a:xfrm>
            <a:off x="14582087" y="2449637"/>
            <a:ext cx="3124193" cy="181588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err="1">
                <a:ln>
                  <a:noFill/>
                </a:ln>
                <a:solidFill>
                  <a:srgbClr val="F79646">
                    <a:lumMod val="50000"/>
                  </a:srgbClr>
                </a:solidFill>
                <a:effectLst/>
                <a:uLnTx/>
                <a:uFillTx/>
                <a:latin typeface="Calibri"/>
                <a:ea typeface="+mn-ea"/>
                <a:cs typeface="+mn-cs"/>
              </a:rPr>
              <a:t>Việt</a:t>
            </a:r>
            <a:r>
              <a:rPr kumimoji="0" lang="en-US" sz="2800" b="0" i="0" u="none" strike="noStrike" kern="1200" cap="none" spc="0" normalizeH="0" baseline="0" noProof="0" dirty="0">
                <a:ln>
                  <a:noFill/>
                </a:ln>
                <a:solidFill>
                  <a:srgbClr val="F79646">
                    <a:lumMod val="50000"/>
                  </a:srgbClr>
                </a:solidFill>
                <a:effectLst/>
                <a:uLnTx/>
                <a:uFillTx/>
                <a:latin typeface="Calibri"/>
                <a:ea typeface="+mn-ea"/>
                <a:cs typeface="+mn-cs"/>
              </a:rPr>
              <a:t> Nam </a:t>
            </a:r>
            <a:r>
              <a:rPr kumimoji="0" lang="en-US" sz="2800" b="0" i="0" u="none" strike="noStrike" kern="1200" cap="none" spc="0" normalizeH="0" baseline="0" noProof="0" dirty="0" err="1">
                <a:ln>
                  <a:noFill/>
                </a:ln>
                <a:solidFill>
                  <a:srgbClr val="F79646">
                    <a:lumMod val="50000"/>
                  </a:srgbClr>
                </a:solidFill>
                <a:effectLst/>
                <a:uLnTx/>
                <a:uFillTx/>
                <a:latin typeface="Calibri"/>
                <a:ea typeface="+mn-ea"/>
                <a:cs typeface="+mn-cs"/>
              </a:rPr>
              <a:t>tuyên</a:t>
            </a:r>
            <a:r>
              <a:rPr kumimoji="0" lang="en-US" sz="2800" b="0" i="0" u="none" strike="noStrike" kern="1200" cap="none" spc="0" normalizeH="0" baseline="0" noProof="0" dirty="0">
                <a:ln>
                  <a:noFill/>
                </a:ln>
                <a:solidFill>
                  <a:srgbClr val="F79646">
                    <a:lumMod val="50000"/>
                  </a:srgbClr>
                </a:solidFill>
                <a:effectLst/>
                <a:uLnTx/>
                <a:uFillTx/>
                <a:latin typeface="Calibri"/>
                <a:ea typeface="+mn-ea"/>
                <a:cs typeface="+mn-cs"/>
              </a:rPr>
              <a:t> </a:t>
            </a:r>
            <a:r>
              <a:rPr kumimoji="0" lang="en-US" sz="2800" b="0" i="0" u="none" strike="noStrike" kern="1200" cap="none" spc="0" normalizeH="0" baseline="0" noProof="0" dirty="0" err="1">
                <a:ln>
                  <a:noFill/>
                </a:ln>
                <a:solidFill>
                  <a:srgbClr val="F79646">
                    <a:lumMod val="50000"/>
                  </a:srgbClr>
                </a:solidFill>
                <a:effectLst/>
                <a:uLnTx/>
                <a:uFillTx/>
                <a:latin typeface="Calibri"/>
                <a:ea typeface="+mn-ea"/>
                <a:cs typeface="+mn-cs"/>
              </a:rPr>
              <a:t>bố</a:t>
            </a:r>
            <a:r>
              <a:rPr kumimoji="0" lang="en-US" sz="2800" b="0" i="0" u="none" strike="noStrike" kern="1200" cap="none" spc="0" normalizeH="0" baseline="0" noProof="0" dirty="0">
                <a:ln>
                  <a:noFill/>
                </a:ln>
                <a:solidFill>
                  <a:srgbClr val="F79646">
                    <a:lumMod val="50000"/>
                  </a:srgbClr>
                </a:solidFill>
                <a:effectLst/>
                <a:uLnTx/>
                <a:uFillTx/>
                <a:latin typeface="Calibri"/>
                <a:ea typeface="+mn-ea"/>
                <a:cs typeface="+mn-cs"/>
              </a:rPr>
              <a:t> </a:t>
            </a:r>
            <a:r>
              <a:rPr kumimoji="0" lang="en-US" sz="2800" b="0" i="0" u="none" strike="noStrike" kern="1200" cap="none" spc="0" normalizeH="0" baseline="0" noProof="0" dirty="0" err="1">
                <a:ln>
                  <a:noFill/>
                </a:ln>
                <a:solidFill>
                  <a:srgbClr val="F79646">
                    <a:lumMod val="50000"/>
                  </a:srgbClr>
                </a:solidFill>
                <a:effectLst/>
                <a:uLnTx/>
                <a:uFillTx/>
                <a:latin typeface="Calibri"/>
                <a:ea typeface="+mn-ea"/>
                <a:cs typeface="+mn-cs"/>
              </a:rPr>
              <a:t>chủ</a:t>
            </a:r>
            <a:r>
              <a:rPr kumimoji="0" lang="en-US" sz="2800" b="0" i="0" u="none" strike="noStrike" kern="1200" cap="none" spc="0" normalizeH="0" baseline="0" noProof="0" dirty="0">
                <a:ln>
                  <a:noFill/>
                </a:ln>
                <a:solidFill>
                  <a:srgbClr val="F79646">
                    <a:lumMod val="50000"/>
                  </a:srgbClr>
                </a:solidFill>
                <a:effectLst/>
                <a:uLnTx/>
                <a:uFillTx/>
                <a:latin typeface="Calibri"/>
                <a:ea typeface="+mn-ea"/>
                <a:cs typeface="+mn-cs"/>
              </a:rPr>
              <a:t> </a:t>
            </a:r>
            <a:r>
              <a:rPr kumimoji="0" lang="en-US" sz="2800" b="0" i="0" u="none" strike="noStrike" kern="1200" cap="none" spc="0" normalizeH="0" baseline="0" noProof="0" dirty="0" err="1">
                <a:ln>
                  <a:noFill/>
                </a:ln>
                <a:solidFill>
                  <a:srgbClr val="F79646">
                    <a:lumMod val="50000"/>
                  </a:srgbClr>
                </a:solidFill>
                <a:effectLst/>
                <a:uLnTx/>
                <a:uFillTx/>
                <a:latin typeface="Calibri"/>
                <a:ea typeface="+mn-ea"/>
                <a:cs typeface="+mn-cs"/>
              </a:rPr>
              <a:t>quyền</a:t>
            </a:r>
            <a:r>
              <a:rPr kumimoji="0" lang="en-US" sz="2800" b="0" i="0" u="none" strike="noStrike" kern="1200" cap="none" spc="0" normalizeH="0" baseline="0" noProof="0" dirty="0">
                <a:ln>
                  <a:noFill/>
                </a:ln>
                <a:solidFill>
                  <a:srgbClr val="F79646">
                    <a:lumMod val="50000"/>
                  </a:srgbClr>
                </a:solidFill>
                <a:effectLst/>
                <a:uLnTx/>
                <a:uFillTx/>
                <a:latin typeface="Calibri"/>
                <a:ea typeface="+mn-ea"/>
                <a:cs typeface="+mn-cs"/>
              </a:rPr>
              <a:t> </a:t>
            </a:r>
            <a:r>
              <a:rPr kumimoji="0" lang="en-US" sz="2800" b="0" i="0" u="none" strike="noStrike" kern="1200" cap="none" spc="0" normalizeH="0" baseline="0" noProof="0" dirty="0" err="1">
                <a:ln>
                  <a:noFill/>
                </a:ln>
                <a:solidFill>
                  <a:srgbClr val="F79646">
                    <a:lumMod val="50000"/>
                  </a:srgbClr>
                </a:solidFill>
                <a:effectLst/>
                <a:uLnTx/>
                <a:uFillTx/>
                <a:latin typeface="Calibri"/>
                <a:ea typeface="+mn-ea"/>
                <a:cs typeface="+mn-cs"/>
              </a:rPr>
              <a:t>với</a:t>
            </a:r>
            <a:r>
              <a:rPr kumimoji="0" lang="en-US" sz="2800" b="0" i="0" u="none" strike="noStrike" kern="1200" cap="none" spc="0" normalizeH="0" baseline="0" noProof="0" dirty="0">
                <a:ln>
                  <a:noFill/>
                </a:ln>
                <a:solidFill>
                  <a:srgbClr val="F79646">
                    <a:lumMod val="50000"/>
                  </a:srgbClr>
                </a:solidFill>
                <a:effectLst/>
                <a:uLnTx/>
                <a:uFillTx/>
                <a:latin typeface="Calibri"/>
                <a:ea typeface="+mn-ea"/>
                <a:cs typeface="+mn-cs"/>
              </a:rPr>
              <a:t> 2 </a:t>
            </a:r>
            <a:r>
              <a:rPr kumimoji="0" lang="en-US" sz="2800" b="0" i="0" u="none" strike="noStrike" kern="1200" cap="none" spc="0" normalizeH="0" baseline="0" noProof="0" dirty="0" err="1">
                <a:ln>
                  <a:noFill/>
                </a:ln>
                <a:solidFill>
                  <a:srgbClr val="F79646">
                    <a:lumMod val="50000"/>
                  </a:srgbClr>
                </a:solidFill>
                <a:effectLst/>
                <a:uLnTx/>
                <a:uFillTx/>
                <a:latin typeface="Calibri"/>
                <a:ea typeface="+mn-ea"/>
                <a:cs typeface="+mn-cs"/>
              </a:rPr>
              <a:t>quần</a:t>
            </a:r>
            <a:r>
              <a:rPr kumimoji="0" lang="en-US" sz="2800" b="0" i="0" u="none" strike="noStrike" kern="1200" cap="none" spc="0" normalizeH="0" baseline="0" noProof="0" dirty="0">
                <a:ln>
                  <a:noFill/>
                </a:ln>
                <a:solidFill>
                  <a:srgbClr val="F79646">
                    <a:lumMod val="50000"/>
                  </a:srgbClr>
                </a:solidFill>
                <a:effectLst/>
                <a:uLnTx/>
                <a:uFillTx/>
                <a:latin typeface="Calibri"/>
                <a:ea typeface="+mn-ea"/>
                <a:cs typeface="+mn-cs"/>
              </a:rPr>
              <a:t> </a:t>
            </a:r>
            <a:r>
              <a:rPr kumimoji="0" lang="en-US" sz="2800" b="0" i="0" u="none" strike="noStrike" kern="1200" cap="none" spc="0" normalizeH="0" baseline="0" noProof="0" dirty="0" err="1">
                <a:ln>
                  <a:noFill/>
                </a:ln>
                <a:solidFill>
                  <a:srgbClr val="F79646">
                    <a:lumMod val="50000"/>
                  </a:srgbClr>
                </a:solidFill>
                <a:effectLst/>
                <a:uLnTx/>
                <a:uFillTx/>
                <a:latin typeface="Calibri"/>
                <a:ea typeface="+mn-ea"/>
                <a:cs typeface="+mn-cs"/>
              </a:rPr>
              <a:t>đảo</a:t>
            </a:r>
            <a:r>
              <a:rPr kumimoji="0" lang="en-US" sz="2800" b="0" i="0" u="none" strike="noStrike" kern="1200" cap="none" spc="0" normalizeH="0" baseline="0" noProof="0" dirty="0">
                <a:ln>
                  <a:noFill/>
                </a:ln>
                <a:solidFill>
                  <a:srgbClr val="F79646">
                    <a:lumMod val="50000"/>
                  </a:srgbClr>
                </a:solidFill>
                <a:effectLst/>
                <a:uLnTx/>
                <a:uFillTx/>
                <a:latin typeface="Calibri"/>
                <a:ea typeface="+mn-ea"/>
                <a:cs typeface="+mn-cs"/>
              </a:rPr>
              <a:t> </a:t>
            </a:r>
            <a:r>
              <a:rPr kumimoji="0" lang="en-US" sz="2800" b="0" i="0" u="none" strike="noStrike" kern="1200" cap="none" spc="0" normalizeH="0" baseline="0" noProof="0" dirty="0" err="1">
                <a:ln>
                  <a:noFill/>
                </a:ln>
                <a:solidFill>
                  <a:srgbClr val="F79646">
                    <a:lumMod val="50000"/>
                  </a:srgbClr>
                </a:solidFill>
                <a:effectLst/>
                <a:uLnTx/>
                <a:uFillTx/>
                <a:latin typeface="Calibri"/>
                <a:ea typeface="+mn-ea"/>
                <a:cs typeface="+mn-cs"/>
              </a:rPr>
              <a:t>Hoàng</a:t>
            </a:r>
            <a:r>
              <a:rPr kumimoji="0" lang="en-US" sz="2800" b="0" i="0" u="none" strike="noStrike" kern="1200" cap="none" spc="0" normalizeH="0" baseline="0" noProof="0" dirty="0">
                <a:ln>
                  <a:noFill/>
                </a:ln>
                <a:solidFill>
                  <a:srgbClr val="F79646">
                    <a:lumMod val="50000"/>
                  </a:srgbClr>
                </a:solidFill>
                <a:effectLst/>
                <a:uLnTx/>
                <a:uFillTx/>
                <a:latin typeface="Calibri"/>
                <a:ea typeface="+mn-ea"/>
                <a:cs typeface="+mn-cs"/>
              </a:rPr>
              <a:t> Sa </a:t>
            </a:r>
            <a:r>
              <a:rPr kumimoji="0" lang="en-US" sz="2800" b="0" i="0" u="none" strike="noStrike" kern="1200" cap="none" spc="0" normalizeH="0" baseline="0" noProof="0" dirty="0" err="1">
                <a:ln>
                  <a:noFill/>
                </a:ln>
                <a:solidFill>
                  <a:srgbClr val="F79646">
                    <a:lumMod val="50000"/>
                  </a:srgbClr>
                </a:solidFill>
                <a:effectLst/>
                <a:uLnTx/>
                <a:uFillTx/>
                <a:latin typeface="Calibri"/>
                <a:ea typeface="+mn-ea"/>
                <a:cs typeface="+mn-cs"/>
              </a:rPr>
              <a:t>và</a:t>
            </a:r>
            <a:r>
              <a:rPr kumimoji="0" lang="en-US" sz="2800" b="0" i="0" u="none" strike="noStrike" kern="1200" cap="none" spc="0" normalizeH="0" baseline="0" noProof="0" dirty="0">
                <a:ln>
                  <a:noFill/>
                </a:ln>
                <a:solidFill>
                  <a:srgbClr val="F79646">
                    <a:lumMod val="50000"/>
                  </a:srgbClr>
                </a:solidFill>
                <a:effectLst/>
                <a:uLnTx/>
                <a:uFillTx/>
                <a:latin typeface="Calibri"/>
                <a:ea typeface="+mn-ea"/>
                <a:cs typeface="+mn-cs"/>
              </a:rPr>
              <a:t> Tr</a:t>
            </a:r>
            <a:r>
              <a:rPr kumimoji="0" lang="vi-VN" sz="2800" b="0" i="0" u="none" strike="noStrike" kern="1200" cap="none" spc="0" normalizeH="0" baseline="0" noProof="0" dirty="0">
                <a:ln>
                  <a:noFill/>
                </a:ln>
                <a:solidFill>
                  <a:srgbClr val="F79646">
                    <a:lumMod val="50000"/>
                  </a:srgbClr>
                </a:solidFill>
                <a:effectLst/>
                <a:uLnTx/>
                <a:uFillTx/>
                <a:latin typeface="Arial" panose="020B0604020202020204" pitchFamily="34" charset="0"/>
                <a:ea typeface="+mn-ea"/>
                <a:cs typeface="+mn-cs"/>
              </a:rPr>
              <a:t>ư</a:t>
            </a:r>
            <a:r>
              <a:rPr kumimoji="0" lang="en-US" sz="2800" b="0" i="0" u="none" strike="noStrike" kern="1200" cap="none" spc="0" normalizeH="0" baseline="0" noProof="0" dirty="0" err="1">
                <a:ln>
                  <a:noFill/>
                </a:ln>
                <a:solidFill>
                  <a:srgbClr val="F79646">
                    <a:lumMod val="50000"/>
                  </a:srgbClr>
                </a:solidFill>
                <a:effectLst/>
                <a:uLnTx/>
                <a:uFillTx/>
                <a:latin typeface="Calibri"/>
                <a:ea typeface="+mn-ea"/>
                <a:cs typeface="+mn-cs"/>
              </a:rPr>
              <a:t>ờng</a:t>
            </a:r>
            <a:r>
              <a:rPr kumimoji="0" lang="en-US" sz="2800" b="0" i="0" u="none" strike="noStrike" kern="1200" cap="none" spc="0" normalizeH="0" baseline="0" noProof="0" dirty="0">
                <a:ln>
                  <a:noFill/>
                </a:ln>
                <a:solidFill>
                  <a:srgbClr val="F79646">
                    <a:lumMod val="50000"/>
                  </a:srgbClr>
                </a:solidFill>
                <a:effectLst/>
                <a:uLnTx/>
                <a:uFillTx/>
                <a:latin typeface="Calibri"/>
                <a:ea typeface="+mn-ea"/>
                <a:cs typeface="+mn-cs"/>
              </a:rPr>
              <a:t> Sa</a:t>
            </a:r>
          </a:p>
        </p:txBody>
      </p:sp>
      <p:sp>
        <p:nvSpPr>
          <p:cNvPr id="43" name="Flowchart: Connector 42">
            <a:extLst>
              <a:ext uri="{FF2B5EF4-FFF2-40B4-BE49-F238E27FC236}">
                <a16:creationId xmlns:a16="http://schemas.microsoft.com/office/drawing/2014/main" id="{5885ADA0-9D58-4099-866D-485192792C84}"/>
              </a:ext>
            </a:extLst>
          </p:cNvPr>
          <p:cNvSpPr/>
          <p:nvPr/>
        </p:nvSpPr>
        <p:spPr>
          <a:xfrm>
            <a:off x="17615800" y="2297237"/>
            <a:ext cx="152402" cy="152400"/>
          </a:xfrm>
          <a:prstGeom prst="flowChartConnector">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44" name="Straight Connector 43">
            <a:extLst>
              <a:ext uri="{FF2B5EF4-FFF2-40B4-BE49-F238E27FC236}">
                <a16:creationId xmlns:a16="http://schemas.microsoft.com/office/drawing/2014/main" id="{5CB9C6E5-3B71-451D-9A8A-7120784885A9}"/>
              </a:ext>
            </a:extLst>
          </p:cNvPr>
          <p:cNvCxnSpPr>
            <a:cxnSpLocks/>
          </p:cNvCxnSpPr>
          <p:nvPr/>
        </p:nvCxnSpPr>
        <p:spPr>
          <a:xfrm>
            <a:off x="11520485" y="6505552"/>
            <a:ext cx="3033713" cy="0"/>
          </a:xfrm>
          <a:prstGeom prst="line">
            <a:avLst/>
          </a:prstGeom>
          <a:ln>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6BD7B91B-7C04-48E8-BBF4-8DF804D9A713}"/>
              </a:ext>
            </a:extLst>
          </p:cNvPr>
          <p:cNvSpPr txBox="1"/>
          <p:nvPr/>
        </p:nvSpPr>
        <p:spPr>
          <a:xfrm>
            <a:off x="11991065" y="5927676"/>
            <a:ext cx="1828796"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F79646">
                    <a:lumMod val="50000"/>
                  </a:srgbClr>
                </a:solidFill>
                <a:effectLst/>
                <a:uLnTx/>
                <a:uFillTx/>
                <a:latin typeface="Oswald" pitchFamily="2" charset="0"/>
                <a:ea typeface="+mn-ea"/>
                <a:cs typeface="+mn-cs"/>
              </a:rPr>
              <a:t>15/3/1979</a:t>
            </a:r>
          </a:p>
        </p:txBody>
      </p:sp>
      <p:sp>
        <p:nvSpPr>
          <p:cNvPr id="46" name="TextBox 45">
            <a:extLst>
              <a:ext uri="{FF2B5EF4-FFF2-40B4-BE49-F238E27FC236}">
                <a16:creationId xmlns:a16="http://schemas.microsoft.com/office/drawing/2014/main" id="{D118CD38-97AC-4A4D-8945-1AC3DA770E38}"/>
              </a:ext>
            </a:extLst>
          </p:cNvPr>
          <p:cNvSpPr txBox="1"/>
          <p:nvPr/>
        </p:nvSpPr>
        <p:spPr>
          <a:xfrm>
            <a:off x="11544305" y="6593690"/>
            <a:ext cx="3124193" cy="1384995"/>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err="1">
                <a:ln>
                  <a:noFill/>
                </a:ln>
                <a:solidFill>
                  <a:srgbClr val="F79646">
                    <a:lumMod val="50000"/>
                  </a:srgbClr>
                </a:solidFill>
                <a:effectLst/>
                <a:uLnTx/>
                <a:uFillTx/>
                <a:latin typeface="Oswald" pitchFamily="2" charset="0"/>
                <a:ea typeface="+mn-ea"/>
                <a:cs typeface="+mn-cs"/>
              </a:rPr>
              <a:t>Công</a:t>
            </a:r>
            <a:r>
              <a:rPr kumimoji="0" lang="en-US" sz="2800" b="0" i="0" u="none" strike="noStrike" kern="1200" cap="none" spc="0" normalizeH="0" baseline="0" noProof="0" dirty="0">
                <a:ln>
                  <a:noFill/>
                </a:ln>
                <a:solidFill>
                  <a:srgbClr val="F79646">
                    <a:lumMod val="50000"/>
                  </a:srgbClr>
                </a:solidFill>
                <a:effectLst/>
                <a:uLnTx/>
                <a:uFillTx/>
                <a:latin typeface="Oswald" pitchFamily="2" charset="0"/>
                <a:ea typeface="+mn-ea"/>
                <a:cs typeface="+mn-cs"/>
              </a:rPr>
              <a:t> </a:t>
            </a:r>
            <a:r>
              <a:rPr kumimoji="0" lang="en-US" sz="2800" b="0" i="0" u="none" strike="noStrike" kern="1200" cap="none" spc="0" normalizeH="0" baseline="0" noProof="0" dirty="0" err="1">
                <a:ln>
                  <a:noFill/>
                </a:ln>
                <a:solidFill>
                  <a:srgbClr val="F79646">
                    <a:lumMod val="50000"/>
                  </a:srgbClr>
                </a:solidFill>
                <a:effectLst/>
                <a:uLnTx/>
                <a:uFillTx/>
                <a:latin typeface="Oswald" pitchFamily="2" charset="0"/>
                <a:ea typeface="+mn-ea"/>
                <a:cs typeface="+mn-cs"/>
              </a:rPr>
              <a:t>bố</a:t>
            </a:r>
            <a:r>
              <a:rPr kumimoji="0" lang="en-US" sz="2800" b="0" i="0" u="none" strike="noStrike" kern="1200" cap="none" spc="0" normalizeH="0" baseline="0" noProof="0" dirty="0">
                <a:ln>
                  <a:noFill/>
                </a:ln>
                <a:solidFill>
                  <a:srgbClr val="F79646">
                    <a:lumMod val="50000"/>
                  </a:srgbClr>
                </a:solidFill>
                <a:effectLst/>
                <a:uLnTx/>
                <a:uFillTx/>
                <a:latin typeface="Oswald" pitchFamily="2" charset="0"/>
                <a:ea typeface="+mn-ea"/>
                <a:cs typeface="+mn-cs"/>
              </a:rPr>
              <a:t> "</a:t>
            </a:r>
            <a:r>
              <a:rPr kumimoji="0" lang="en-US" sz="2800" b="0" i="0" u="none" strike="noStrike" kern="1200" cap="none" spc="0" normalizeH="0" baseline="0" noProof="0" dirty="0" err="1">
                <a:ln>
                  <a:noFill/>
                </a:ln>
                <a:solidFill>
                  <a:srgbClr val="F79646">
                    <a:lumMod val="50000"/>
                  </a:srgbClr>
                </a:solidFill>
                <a:effectLst/>
                <a:uLnTx/>
                <a:uFillTx/>
                <a:latin typeface="Oswald" pitchFamily="2" charset="0"/>
                <a:ea typeface="+mn-ea"/>
                <a:cs typeface="+mn-cs"/>
              </a:rPr>
              <a:t>Bị</a:t>
            </a:r>
            <a:r>
              <a:rPr kumimoji="0" lang="en-US" sz="2800" b="0" i="0" u="none" strike="noStrike" kern="1200" cap="none" spc="0" normalizeH="0" baseline="0" noProof="0" dirty="0">
                <a:ln>
                  <a:noFill/>
                </a:ln>
                <a:solidFill>
                  <a:srgbClr val="F79646">
                    <a:lumMod val="50000"/>
                  </a:srgbClr>
                </a:solidFill>
                <a:effectLst/>
                <a:uLnTx/>
                <a:uFillTx/>
                <a:latin typeface="Oswald" pitchFamily="2" charset="0"/>
                <a:ea typeface="+mn-ea"/>
                <a:cs typeface="+mn-cs"/>
              </a:rPr>
              <a:t> </a:t>
            </a:r>
            <a:r>
              <a:rPr kumimoji="0" lang="en-US" sz="2800" b="0" i="0" u="none" strike="noStrike" kern="1200" cap="none" spc="0" normalizeH="0" baseline="0" noProof="0" dirty="0" err="1">
                <a:ln>
                  <a:noFill/>
                </a:ln>
                <a:solidFill>
                  <a:srgbClr val="F79646">
                    <a:lumMod val="50000"/>
                  </a:srgbClr>
                </a:solidFill>
                <a:effectLst/>
                <a:uLnTx/>
                <a:uFillTx/>
                <a:latin typeface="Oswald" pitchFamily="2" charset="0"/>
                <a:ea typeface="+mn-ea"/>
                <a:cs typeface="+mn-cs"/>
              </a:rPr>
              <a:t>vong</a:t>
            </a:r>
            <a:r>
              <a:rPr kumimoji="0" lang="en-US" sz="2800" b="0" i="0" u="none" strike="noStrike" kern="1200" cap="none" spc="0" normalizeH="0" baseline="0" noProof="0" dirty="0">
                <a:ln>
                  <a:noFill/>
                </a:ln>
                <a:solidFill>
                  <a:srgbClr val="F79646">
                    <a:lumMod val="50000"/>
                  </a:srgbClr>
                </a:solidFill>
                <a:effectLst/>
                <a:uLnTx/>
                <a:uFillTx/>
                <a:latin typeface="Oswald" pitchFamily="2" charset="0"/>
                <a:ea typeface="+mn-ea"/>
                <a:cs typeface="+mn-cs"/>
              </a:rPr>
              <a:t> </a:t>
            </a:r>
            <a:r>
              <a:rPr kumimoji="0" lang="en-US" sz="2800" b="0" i="0" u="none" strike="noStrike" kern="1200" cap="none" spc="0" normalizeH="0" baseline="0" noProof="0" dirty="0" err="1">
                <a:ln>
                  <a:noFill/>
                </a:ln>
                <a:solidFill>
                  <a:srgbClr val="F79646">
                    <a:lumMod val="50000"/>
                  </a:srgbClr>
                </a:solidFill>
                <a:effectLst/>
                <a:uLnTx/>
                <a:uFillTx/>
                <a:latin typeface="Oswald" pitchFamily="2" charset="0"/>
                <a:ea typeface="+mn-ea"/>
                <a:cs typeface="+mn-cs"/>
              </a:rPr>
              <a:t>lục</a:t>
            </a:r>
            <a:r>
              <a:rPr kumimoji="0" lang="en-US" sz="2800" b="0" i="0" u="none" strike="noStrike" kern="1200" cap="none" spc="0" normalizeH="0" baseline="0" noProof="0" dirty="0">
                <a:ln>
                  <a:noFill/>
                </a:ln>
                <a:solidFill>
                  <a:srgbClr val="F79646">
                    <a:lumMod val="50000"/>
                  </a:srgbClr>
                </a:solidFill>
                <a:effectLst/>
                <a:uLnTx/>
                <a:uFillTx/>
                <a:latin typeface="Oswald" pitchFamily="2" charset="0"/>
                <a:ea typeface="+mn-ea"/>
                <a:cs typeface="+mn-cs"/>
              </a:rPr>
              <a:t> </a:t>
            </a:r>
            <a:r>
              <a:rPr kumimoji="0" lang="en-US" sz="2800" b="0" i="0" u="none" strike="noStrike" kern="1200" cap="none" spc="0" normalizeH="0" baseline="0" noProof="0" dirty="0" err="1">
                <a:ln>
                  <a:noFill/>
                </a:ln>
                <a:solidFill>
                  <a:srgbClr val="F79646">
                    <a:lumMod val="50000"/>
                  </a:srgbClr>
                </a:solidFill>
                <a:effectLst/>
                <a:uLnTx/>
                <a:uFillTx/>
                <a:latin typeface="Oswald" pitchFamily="2" charset="0"/>
                <a:ea typeface="+mn-ea"/>
                <a:cs typeface="+mn-cs"/>
              </a:rPr>
              <a:t>về</a:t>
            </a:r>
            <a:r>
              <a:rPr kumimoji="0" lang="en-US" sz="2800" b="0" i="0" u="none" strike="noStrike" kern="1200" cap="none" spc="0" normalizeH="0" baseline="0" noProof="0" dirty="0">
                <a:ln>
                  <a:noFill/>
                </a:ln>
                <a:solidFill>
                  <a:srgbClr val="F79646">
                    <a:lumMod val="50000"/>
                  </a:srgbClr>
                </a:solidFill>
                <a:effectLst/>
                <a:uLnTx/>
                <a:uFillTx/>
                <a:latin typeface="Oswald" pitchFamily="2" charset="0"/>
                <a:ea typeface="+mn-ea"/>
                <a:cs typeface="+mn-cs"/>
              </a:rPr>
              <a:t> </a:t>
            </a:r>
            <a:r>
              <a:rPr kumimoji="0" lang="en-US" sz="2800" b="0" i="0" u="none" strike="noStrike" kern="1200" cap="none" spc="0" normalizeH="0" baseline="0" noProof="0" dirty="0" err="1">
                <a:ln>
                  <a:noFill/>
                </a:ln>
                <a:solidFill>
                  <a:srgbClr val="F79646">
                    <a:lumMod val="50000"/>
                  </a:srgbClr>
                </a:solidFill>
                <a:effectLst/>
                <a:uLnTx/>
                <a:uFillTx/>
                <a:latin typeface="Oswald" pitchFamily="2" charset="0"/>
                <a:ea typeface="+mn-ea"/>
                <a:cs typeface="+mn-cs"/>
              </a:rPr>
              <a:t>vấn</a:t>
            </a:r>
            <a:r>
              <a:rPr kumimoji="0" lang="en-US" sz="2800" b="0" i="0" u="none" strike="noStrike" kern="1200" cap="none" spc="0" normalizeH="0" baseline="0" noProof="0" dirty="0">
                <a:ln>
                  <a:noFill/>
                </a:ln>
                <a:solidFill>
                  <a:srgbClr val="F79646">
                    <a:lumMod val="50000"/>
                  </a:srgbClr>
                </a:solidFill>
                <a:effectLst/>
                <a:uLnTx/>
                <a:uFillTx/>
                <a:latin typeface="Oswald" pitchFamily="2" charset="0"/>
                <a:ea typeface="+mn-ea"/>
                <a:cs typeface="+mn-cs"/>
              </a:rPr>
              <a:t> </a:t>
            </a:r>
            <a:r>
              <a:rPr kumimoji="0" lang="en-US" sz="2800" b="0" i="0" u="none" strike="noStrike" kern="1200" cap="none" spc="0" normalizeH="0" baseline="0" noProof="0" dirty="0" err="1">
                <a:ln>
                  <a:noFill/>
                </a:ln>
                <a:solidFill>
                  <a:srgbClr val="F79646">
                    <a:lumMod val="50000"/>
                  </a:srgbClr>
                </a:solidFill>
                <a:effectLst/>
                <a:uLnTx/>
                <a:uFillTx/>
                <a:latin typeface="Oswald" pitchFamily="2" charset="0"/>
                <a:ea typeface="+mn-ea"/>
                <a:cs typeface="+mn-cs"/>
              </a:rPr>
              <a:t>đề</a:t>
            </a:r>
            <a:r>
              <a:rPr kumimoji="0" lang="en-US" sz="2800" b="0" i="0" u="none" strike="noStrike" kern="1200" cap="none" spc="0" normalizeH="0" baseline="0" noProof="0" dirty="0">
                <a:ln>
                  <a:noFill/>
                </a:ln>
                <a:solidFill>
                  <a:srgbClr val="F79646">
                    <a:lumMod val="50000"/>
                  </a:srgbClr>
                </a:solidFill>
                <a:effectLst/>
                <a:uLnTx/>
                <a:uFillTx/>
                <a:latin typeface="Oswald" pitchFamily="2" charset="0"/>
                <a:ea typeface="+mn-ea"/>
                <a:cs typeface="+mn-cs"/>
              </a:rPr>
              <a:t> </a:t>
            </a:r>
            <a:r>
              <a:rPr kumimoji="0" lang="en-US" sz="2800" b="0" i="0" u="none" strike="noStrike" kern="1200" cap="none" spc="0" normalizeH="0" baseline="0" noProof="0" dirty="0" err="1">
                <a:ln>
                  <a:noFill/>
                </a:ln>
                <a:solidFill>
                  <a:srgbClr val="F79646">
                    <a:lumMod val="50000"/>
                  </a:srgbClr>
                </a:solidFill>
                <a:effectLst/>
                <a:uLnTx/>
                <a:uFillTx/>
                <a:latin typeface="Oswald" pitchFamily="2" charset="0"/>
                <a:ea typeface="+mn-ea"/>
                <a:cs typeface="+mn-cs"/>
              </a:rPr>
              <a:t>biên</a:t>
            </a:r>
            <a:r>
              <a:rPr kumimoji="0" lang="en-US" sz="2800" b="0" i="0" u="none" strike="noStrike" kern="1200" cap="none" spc="0" normalizeH="0" baseline="0" noProof="0" dirty="0">
                <a:ln>
                  <a:noFill/>
                </a:ln>
                <a:solidFill>
                  <a:srgbClr val="F79646">
                    <a:lumMod val="50000"/>
                  </a:srgbClr>
                </a:solidFill>
                <a:effectLst/>
                <a:uLnTx/>
                <a:uFillTx/>
                <a:latin typeface="Oswald" pitchFamily="2" charset="0"/>
                <a:ea typeface="+mn-ea"/>
                <a:cs typeface="+mn-cs"/>
              </a:rPr>
              <a:t> </a:t>
            </a:r>
            <a:r>
              <a:rPr kumimoji="0" lang="en-US" sz="2800" b="0" i="0" u="none" strike="noStrike" kern="1200" cap="none" spc="0" normalizeH="0" baseline="0" noProof="0" dirty="0" err="1">
                <a:ln>
                  <a:noFill/>
                </a:ln>
                <a:solidFill>
                  <a:srgbClr val="F79646">
                    <a:lumMod val="50000"/>
                  </a:srgbClr>
                </a:solidFill>
                <a:effectLst/>
                <a:uLnTx/>
                <a:uFillTx/>
                <a:latin typeface="Oswald" pitchFamily="2" charset="0"/>
                <a:ea typeface="+mn-ea"/>
                <a:cs typeface="+mn-cs"/>
              </a:rPr>
              <a:t>giới</a:t>
            </a:r>
            <a:r>
              <a:rPr kumimoji="0" lang="en-US" sz="2800" b="0" i="0" u="none" strike="noStrike" kern="1200" cap="none" spc="0" normalizeH="0" baseline="0" noProof="0" dirty="0">
                <a:ln>
                  <a:noFill/>
                </a:ln>
                <a:solidFill>
                  <a:srgbClr val="F79646">
                    <a:lumMod val="50000"/>
                  </a:srgbClr>
                </a:solidFill>
                <a:effectLst/>
                <a:uLnTx/>
                <a:uFillTx/>
                <a:latin typeface="Oswald" pitchFamily="2" charset="0"/>
                <a:ea typeface="+mn-ea"/>
                <a:cs typeface="+mn-cs"/>
              </a:rPr>
              <a:t> </a:t>
            </a:r>
            <a:r>
              <a:rPr kumimoji="0" lang="en-US" sz="2800" b="0" i="0" u="none" strike="noStrike" kern="1200" cap="none" spc="0" normalizeH="0" baseline="0" noProof="0" dirty="0" err="1">
                <a:ln>
                  <a:noFill/>
                </a:ln>
                <a:solidFill>
                  <a:srgbClr val="F79646">
                    <a:lumMod val="50000"/>
                  </a:srgbClr>
                </a:solidFill>
                <a:effectLst/>
                <a:uLnTx/>
                <a:uFillTx/>
                <a:latin typeface="Oswald" pitchFamily="2" charset="0"/>
                <a:ea typeface="+mn-ea"/>
                <a:cs typeface="+mn-cs"/>
              </a:rPr>
              <a:t>Việt</a:t>
            </a:r>
            <a:r>
              <a:rPr kumimoji="0" lang="en-US" sz="2800" b="0" i="0" u="none" strike="noStrike" kern="1200" cap="none" spc="0" normalizeH="0" baseline="0" noProof="0" dirty="0">
                <a:ln>
                  <a:noFill/>
                </a:ln>
                <a:solidFill>
                  <a:srgbClr val="F79646">
                    <a:lumMod val="50000"/>
                  </a:srgbClr>
                </a:solidFill>
                <a:effectLst/>
                <a:uLnTx/>
                <a:uFillTx/>
                <a:latin typeface="Oswald" pitchFamily="2" charset="0"/>
                <a:ea typeface="+mn-ea"/>
                <a:cs typeface="+mn-cs"/>
              </a:rPr>
              <a:t> – </a:t>
            </a:r>
            <a:r>
              <a:rPr kumimoji="0" lang="en-US" sz="2800" b="0" i="0" u="none" strike="noStrike" kern="1200" cap="none" spc="0" normalizeH="0" baseline="0" noProof="0" dirty="0" err="1">
                <a:ln>
                  <a:noFill/>
                </a:ln>
                <a:solidFill>
                  <a:srgbClr val="F79646">
                    <a:lumMod val="50000"/>
                  </a:srgbClr>
                </a:solidFill>
                <a:effectLst/>
                <a:uLnTx/>
                <a:uFillTx/>
                <a:latin typeface="Oswald" pitchFamily="2" charset="0"/>
                <a:ea typeface="+mn-ea"/>
                <a:cs typeface="+mn-cs"/>
              </a:rPr>
              <a:t>Trung</a:t>
            </a:r>
            <a:endParaRPr kumimoji="0" lang="en-US" sz="2800" b="0" i="0" u="none" strike="noStrike" kern="1200" cap="none" spc="0" normalizeH="0" baseline="0" noProof="0" dirty="0">
              <a:ln>
                <a:noFill/>
              </a:ln>
              <a:solidFill>
                <a:srgbClr val="F79646">
                  <a:lumMod val="50000"/>
                </a:srgbClr>
              </a:solidFill>
              <a:effectLst/>
              <a:uLnTx/>
              <a:uFillTx/>
              <a:latin typeface="Oswald" pitchFamily="2" charset="0"/>
              <a:ea typeface="+mn-ea"/>
              <a:cs typeface="+mn-cs"/>
            </a:endParaRPr>
          </a:p>
        </p:txBody>
      </p:sp>
      <p:sp>
        <p:nvSpPr>
          <p:cNvPr id="47" name="Flowchart: Connector 46">
            <a:extLst>
              <a:ext uri="{FF2B5EF4-FFF2-40B4-BE49-F238E27FC236}">
                <a16:creationId xmlns:a16="http://schemas.microsoft.com/office/drawing/2014/main" id="{2A91ED25-F0AD-4854-AD29-1CF3D93E8248}"/>
              </a:ext>
            </a:extLst>
          </p:cNvPr>
          <p:cNvSpPr/>
          <p:nvPr/>
        </p:nvSpPr>
        <p:spPr>
          <a:xfrm>
            <a:off x="11368082" y="6436251"/>
            <a:ext cx="152402" cy="152400"/>
          </a:xfrm>
          <a:prstGeom prst="flowChartConnector">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49" name="Straight Connector 48">
            <a:extLst>
              <a:ext uri="{FF2B5EF4-FFF2-40B4-BE49-F238E27FC236}">
                <a16:creationId xmlns:a16="http://schemas.microsoft.com/office/drawing/2014/main" id="{B665CDC6-BA77-4B10-9A36-C94648A503C4}"/>
              </a:ext>
            </a:extLst>
          </p:cNvPr>
          <p:cNvCxnSpPr>
            <a:cxnSpLocks/>
          </p:cNvCxnSpPr>
          <p:nvPr/>
        </p:nvCxnSpPr>
        <p:spPr>
          <a:xfrm>
            <a:off x="14555671" y="8371690"/>
            <a:ext cx="3033713" cy="0"/>
          </a:xfrm>
          <a:prstGeom prst="line">
            <a:avLst/>
          </a:prstGeom>
          <a:ln>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FA3A83DA-4AC9-4CDC-B987-F11CE8BA3533}"/>
              </a:ext>
            </a:extLst>
          </p:cNvPr>
          <p:cNvSpPr txBox="1"/>
          <p:nvPr/>
        </p:nvSpPr>
        <p:spPr>
          <a:xfrm>
            <a:off x="15115258" y="7790757"/>
            <a:ext cx="1828796"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F79646">
                    <a:lumMod val="50000"/>
                  </a:srgbClr>
                </a:solidFill>
                <a:effectLst/>
                <a:uLnTx/>
                <a:uFillTx/>
                <a:latin typeface="Oswald" pitchFamily="2" charset="0"/>
                <a:ea typeface="+mn-ea"/>
                <a:cs typeface="+mn-cs"/>
              </a:rPr>
              <a:t>28/9/1979</a:t>
            </a:r>
          </a:p>
        </p:txBody>
      </p:sp>
      <p:sp>
        <p:nvSpPr>
          <p:cNvPr id="51" name="TextBox 50">
            <a:extLst>
              <a:ext uri="{FF2B5EF4-FFF2-40B4-BE49-F238E27FC236}">
                <a16:creationId xmlns:a16="http://schemas.microsoft.com/office/drawing/2014/main" id="{DC806756-90F3-45E7-AC0F-14A9D8BC0F56}"/>
              </a:ext>
            </a:extLst>
          </p:cNvPr>
          <p:cNvSpPr txBox="1"/>
          <p:nvPr/>
        </p:nvSpPr>
        <p:spPr>
          <a:xfrm>
            <a:off x="14706599" y="8457415"/>
            <a:ext cx="3124193" cy="1384995"/>
          </a:xfrm>
          <a:prstGeom prst="rect">
            <a:avLst/>
          </a:prstGeom>
          <a:noFill/>
        </p:spPr>
        <p:txBody>
          <a:bodyPr wrap="square" rtlCol="0">
            <a:spAutoFit/>
          </a:bodyPr>
          <a:lstStyle/>
          <a:p>
            <a:r>
              <a:rPr lang="en-US" sz="2800" dirty="0" err="1">
                <a:solidFill>
                  <a:schemeClr val="accent6">
                    <a:lumMod val="50000"/>
                  </a:schemeClr>
                </a:solidFill>
                <a:latin typeface="Oswald" pitchFamily="2" charset="0"/>
              </a:rPr>
              <a:t>Bộ</a:t>
            </a:r>
            <a:r>
              <a:rPr lang="en-US" sz="2800" dirty="0">
                <a:solidFill>
                  <a:schemeClr val="accent6">
                    <a:lumMod val="50000"/>
                  </a:schemeClr>
                </a:solidFill>
                <a:latin typeface="Oswald" pitchFamily="2" charset="0"/>
              </a:rPr>
              <a:t> </a:t>
            </a:r>
            <a:r>
              <a:rPr lang="en-US" sz="2800" dirty="0" err="1">
                <a:solidFill>
                  <a:schemeClr val="accent6">
                    <a:lumMod val="50000"/>
                  </a:schemeClr>
                </a:solidFill>
                <a:latin typeface="Oswald" pitchFamily="2" charset="0"/>
              </a:rPr>
              <a:t>Ngoại</a:t>
            </a:r>
            <a:r>
              <a:rPr lang="en-US" sz="2800" dirty="0">
                <a:solidFill>
                  <a:schemeClr val="accent6">
                    <a:lumMod val="50000"/>
                  </a:schemeClr>
                </a:solidFill>
                <a:latin typeface="Oswald" pitchFamily="2" charset="0"/>
              </a:rPr>
              <a:t> </a:t>
            </a:r>
            <a:r>
              <a:rPr lang="en-US" sz="2800" dirty="0" err="1">
                <a:solidFill>
                  <a:schemeClr val="accent6">
                    <a:lumMod val="50000"/>
                  </a:schemeClr>
                </a:solidFill>
                <a:latin typeface="Oswald" pitchFamily="2" charset="0"/>
              </a:rPr>
              <a:t>giao</a:t>
            </a:r>
            <a:r>
              <a:rPr lang="en-US" sz="2800" dirty="0">
                <a:solidFill>
                  <a:schemeClr val="accent6">
                    <a:lumMod val="50000"/>
                  </a:schemeClr>
                </a:solidFill>
                <a:latin typeface="Oswald" pitchFamily="2" charset="0"/>
              </a:rPr>
              <a:t> </a:t>
            </a:r>
            <a:r>
              <a:rPr lang="en-US" sz="2800" dirty="0" err="1">
                <a:solidFill>
                  <a:schemeClr val="accent6">
                    <a:lumMod val="50000"/>
                  </a:schemeClr>
                </a:solidFill>
                <a:latin typeface="Oswald" pitchFamily="2" charset="0"/>
              </a:rPr>
              <a:t>Việt</a:t>
            </a:r>
            <a:r>
              <a:rPr lang="en-US" sz="2800" dirty="0">
                <a:solidFill>
                  <a:schemeClr val="accent6">
                    <a:lumMod val="50000"/>
                  </a:schemeClr>
                </a:solidFill>
                <a:latin typeface="Oswald" pitchFamily="2" charset="0"/>
              </a:rPr>
              <a:t> Nam </a:t>
            </a:r>
            <a:r>
              <a:rPr lang="en-US" sz="2800" dirty="0" err="1">
                <a:solidFill>
                  <a:schemeClr val="accent6">
                    <a:lumMod val="50000"/>
                  </a:schemeClr>
                </a:solidFill>
                <a:latin typeface="Oswald" pitchFamily="2" charset="0"/>
              </a:rPr>
              <a:t>công</a:t>
            </a:r>
            <a:r>
              <a:rPr lang="en-US" sz="2800" dirty="0">
                <a:solidFill>
                  <a:schemeClr val="accent6">
                    <a:lumMod val="50000"/>
                  </a:schemeClr>
                </a:solidFill>
                <a:latin typeface="Oswald" pitchFamily="2" charset="0"/>
              </a:rPr>
              <a:t> </a:t>
            </a:r>
            <a:r>
              <a:rPr lang="en-US" sz="2800" dirty="0" err="1">
                <a:solidFill>
                  <a:schemeClr val="accent6">
                    <a:lumMod val="50000"/>
                  </a:schemeClr>
                </a:solidFill>
                <a:latin typeface="Oswald" pitchFamily="2" charset="0"/>
              </a:rPr>
              <a:t>bố</a:t>
            </a:r>
            <a:r>
              <a:rPr lang="en-US" sz="2800" dirty="0">
                <a:solidFill>
                  <a:schemeClr val="accent6">
                    <a:lumMod val="50000"/>
                  </a:schemeClr>
                </a:solidFill>
                <a:latin typeface="Oswald" pitchFamily="2" charset="0"/>
              </a:rPr>
              <a:t> </a:t>
            </a:r>
            <a:r>
              <a:rPr lang="en-US" sz="2800" dirty="0" err="1">
                <a:solidFill>
                  <a:schemeClr val="accent6">
                    <a:lumMod val="50000"/>
                  </a:schemeClr>
                </a:solidFill>
                <a:latin typeface="Oswald" pitchFamily="2" charset="0"/>
              </a:rPr>
              <a:t>Sách</a:t>
            </a:r>
            <a:r>
              <a:rPr lang="en-US" sz="2800" dirty="0">
                <a:solidFill>
                  <a:schemeClr val="accent6">
                    <a:lumMod val="50000"/>
                  </a:schemeClr>
                </a:solidFill>
                <a:latin typeface="Oswald" pitchFamily="2" charset="0"/>
              </a:rPr>
              <a:t> </a:t>
            </a:r>
            <a:r>
              <a:rPr lang="en-US" sz="2800" dirty="0" err="1">
                <a:solidFill>
                  <a:schemeClr val="accent6">
                    <a:lumMod val="50000"/>
                  </a:schemeClr>
                </a:solidFill>
                <a:latin typeface="Oswald" pitchFamily="2" charset="0"/>
              </a:rPr>
              <a:t>trắng</a:t>
            </a:r>
            <a:r>
              <a:rPr lang="en-US" sz="2800" dirty="0">
                <a:solidFill>
                  <a:schemeClr val="accent6">
                    <a:lumMod val="50000"/>
                  </a:schemeClr>
                </a:solidFill>
                <a:latin typeface="Oswald" pitchFamily="2" charset="0"/>
              </a:rPr>
              <a:t> </a:t>
            </a:r>
            <a:r>
              <a:rPr lang="en-US" sz="2800" dirty="0" err="1">
                <a:solidFill>
                  <a:schemeClr val="accent6">
                    <a:lumMod val="50000"/>
                  </a:schemeClr>
                </a:solidFill>
                <a:latin typeface="Oswald" pitchFamily="2" charset="0"/>
              </a:rPr>
              <a:t>quốc</a:t>
            </a:r>
            <a:r>
              <a:rPr lang="en-US" sz="2800" dirty="0">
                <a:solidFill>
                  <a:schemeClr val="accent6">
                    <a:lumMod val="50000"/>
                  </a:schemeClr>
                </a:solidFill>
                <a:latin typeface="Oswald" pitchFamily="2" charset="0"/>
              </a:rPr>
              <a:t> </a:t>
            </a:r>
            <a:r>
              <a:rPr lang="en-US" sz="2800" dirty="0" err="1">
                <a:solidFill>
                  <a:schemeClr val="accent6">
                    <a:lumMod val="50000"/>
                  </a:schemeClr>
                </a:solidFill>
                <a:latin typeface="Oswald" pitchFamily="2" charset="0"/>
              </a:rPr>
              <a:t>phòng</a:t>
            </a:r>
            <a:endParaRPr lang="en-US" sz="2800" dirty="0">
              <a:solidFill>
                <a:schemeClr val="accent6">
                  <a:lumMod val="50000"/>
                </a:schemeClr>
              </a:solidFill>
              <a:latin typeface="Oswald" pitchFamily="2" charset="0"/>
            </a:endParaRPr>
          </a:p>
        </p:txBody>
      </p:sp>
      <p:sp>
        <p:nvSpPr>
          <p:cNvPr id="52" name="Flowchart: Connector 51">
            <a:extLst>
              <a:ext uri="{FF2B5EF4-FFF2-40B4-BE49-F238E27FC236}">
                <a16:creationId xmlns:a16="http://schemas.microsoft.com/office/drawing/2014/main" id="{71F90A4D-63A3-4E3D-80AF-7F6AD1365013}"/>
              </a:ext>
            </a:extLst>
          </p:cNvPr>
          <p:cNvSpPr/>
          <p:nvPr/>
        </p:nvSpPr>
        <p:spPr>
          <a:xfrm>
            <a:off x="17553878" y="8305015"/>
            <a:ext cx="152402" cy="152400"/>
          </a:xfrm>
          <a:prstGeom prst="flowChartConnector">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4" name="Flowchart: Connector 53">
            <a:extLst>
              <a:ext uri="{FF2B5EF4-FFF2-40B4-BE49-F238E27FC236}">
                <a16:creationId xmlns:a16="http://schemas.microsoft.com/office/drawing/2014/main" id="{5773A07F-9D66-4CCF-A9DC-D01977BD4F6E}"/>
              </a:ext>
            </a:extLst>
          </p:cNvPr>
          <p:cNvSpPr/>
          <p:nvPr/>
        </p:nvSpPr>
        <p:spPr>
          <a:xfrm>
            <a:off x="14482162" y="10036316"/>
            <a:ext cx="152402" cy="152400"/>
          </a:xfrm>
          <a:prstGeom prst="flowChartConnector">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randombar(horizontal)">
                                      <p:cBhvr>
                                        <p:cTn id="7" dur="500"/>
                                        <p:tgtEl>
                                          <p:spTgt spid="17"/>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18"/>
                                        </p:tgtEl>
                                        <p:attrNameLst>
                                          <p:attrName>style.visibility</p:attrName>
                                        </p:attrNameLst>
                                      </p:cBhvr>
                                      <p:to>
                                        <p:strVal val="visible"/>
                                      </p:to>
                                    </p:set>
                                    <p:anim calcmode="lin" valueType="num">
                                      <p:cBhvr>
                                        <p:cTn id="11" dur="500" fill="hold"/>
                                        <p:tgtEl>
                                          <p:spTgt spid="18"/>
                                        </p:tgtEl>
                                        <p:attrNameLst>
                                          <p:attrName>ppt_w</p:attrName>
                                        </p:attrNameLst>
                                      </p:cBhvr>
                                      <p:tavLst>
                                        <p:tav tm="0">
                                          <p:val>
                                            <p:fltVal val="0"/>
                                          </p:val>
                                        </p:tav>
                                        <p:tav tm="100000">
                                          <p:val>
                                            <p:strVal val="#ppt_w"/>
                                          </p:val>
                                        </p:tav>
                                      </p:tavLst>
                                    </p:anim>
                                    <p:anim calcmode="lin" valueType="num">
                                      <p:cBhvr>
                                        <p:cTn id="12" dur="500" fill="hold"/>
                                        <p:tgtEl>
                                          <p:spTgt spid="18"/>
                                        </p:tgtEl>
                                        <p:attrNameLst>
                                          <p:attrName>ppt_h</p:attrName>
                                        </p:attrNameLst>
                                      </p:cBhvr>
                                      <p:tavLst>
                                        <p:tav tm="0">
                                          <p:val>
                                            <p:fltVal val="0"/>
                                          </p:val>
                                        </p:tav>
                                        <p:tav tm="100000">
                                          <p:val>
                                            <p:strVal val="#ppt_h"/>
                                          </p:val>
                                        </p:tav>
                                      </p:tavLst>
                                    </p:anim>
                                    <p:animEffect transition="in" filter="fade">
                                      <p:cBhvr>
                                        <p:cTn id="13" dur="500"/>
                                        <p:tgtEl>
                                          <p:spTgt spid="18"/>
                                        </p:tgtEl>
                                      </p:cBhvr>
                                    </p:animEffect>
                                  </p:childTnLst>
                                </p:cTn>
                              </p:par>
                            </p:childTnLst>
                          </p:cTn>
                        </p:par>
                        <p:par>
                          <p:cTn id="14" fill="hold">
                            <p:stCondLst>
                              <p:cond delay="1000"/>
                            </p:stCondLst>
                            <p:childTnLst>
                              <p:par>
                                <p:cTn id="15" presetID="22" presetClass="entr" presetSubtype="8" fill="hold" grpId="0" nodeType="after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wipe(left)">
                                      <p:cBhvr>
                                        <p:cTn id="17" dur="500"/>
                                        <p:tgtEl>
                                          <p:spTgt spid="21"/>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22"/>
                                        </p:tgtEl>
                                        <p:attrNameLst>
                                          <p:attrName>style.visibility</p:attrName>
                                        </p:attrNameLst>
                                      </p:cBhvr>
                                      <p:to>
                                        <p:strVal val="visible"/>
                                      </p:to>
                                    </p:set>
                                    <p:animEffect transition="in" filter="wipe(left)">
                                      <p:cBhvr>
                                        <p:cTn id="20" dur="500"/>
                                        <p:tgtEl>
                                          <p:spTgt spid="22"/>
                                        </p:tgtEl>
                                      </p:cBhvr>
                                    </p:animEffect>
                                  </p:childTnLst>
                                </p:cTn>
                              </p:par>
                            </p:childTnLst>
                          </p:cTn>
                        </p:par>
                        <p:par>
                          <p:cTn id="21" fill="hold">
                            <p:stCondLst>
                              <p:cond delay="1500"/>
                            </p:stCondLst>
                            <p:childTnLst>
                              <p:par>
                                <p:cTn id="22" presetID="53" presetClass="entr" presetSubtype="16" fill="hold" grpId="0" nodeType="afterEffect">
                                  <p:stCondLst>
                                    <p:cond delay="0"/>
                                  </p:stCondLst>
                                  <p:childTnLst>
                                    <p:set>
                                      <p:cBhvr>
                                        <p:cTn id="23" dur="1" fill="hold">
                                          <p:stCondLst>
                                            <p:cond delay="0"/>
                                          </p:stCondLst>
                                        </p:cTn>
                                        <p:tgtEl>
                                          <p:spTgt spid="20"/>
                                        </p:tgtEl>
                                        <p:attrNameLst>
                                          <p:attrName>style.visibility</p:attrName>
                                        </p:attrNameLst>
                                      </p:cBhvr>
                                      <p:to>
                                        <p:strVal val="visible"/>
                                      </p:to>
                                    </p:set>
                                    <p:anim calcmode="lin" valueType="num">
                                      <p:cBhvr>
                                        <p:cTn id="24" dur="500" fill="hold"/>
                                        <p:tgtEl>
                                          <p:spTgt spid="20"/>
                                        </p:tgtEl>
                                        <p:attrNameLst>
                                          <p:attrName>ppt_w</p:attrName>
                                        </p:attrNameLst>
                                      </p:cBhvr>
                                      <p:tavLst>
                                        <p:tav tm="0">
                                          <p:val>
                                            <p:fltVal val="0"/>
                                          </p:val>
                                        </p:tav>
                                        <p:tav tm="100000">
                                          <p:val>
                                            <p:strVal val="#ppt_w"/>
                                          </p:val>
                                        </p:tav>
                                      </p:tavLst>
                                    </p:anim>
                                    <p:anim calcmode="lin" valueType="num">
                                      <p:cBhvr>
                                        <p:cTn id="25" dur="500" fill="hold"/>
                                        <p:tgtEl>
                                          <p:spTgt spid="20"/>
                                        </p:tgtEl>
                                        <p:attrNameLst>
                                          <p:attrName>ppt_h</p:attrName>
                                        </p:attrNameLst>
                                      </p:cBhvr>
                                      <p:tavLst>
                                        <p:tav tm="0">
                                          <p:val>
                                            <p:fltVal val="0"/>
                                          </p:val>
                                        </p:tav>
                                        <p:tav tm="100000">
                                          <p:val>
                                            <p:strVal val="#ppt_h"/>
                                          </p:val>
                                        </p:tav>
                                      </p:tavLst>
                                    </p:anim>
                                    <p:animEffect transition="in" filter="fade">
                                      <p:cBhvr>
                                        <p:cTn id="26" dur="500"/>
                                        <p:tgtEl>
                                          <p:spTgt spid="20"/>
                                        </p:tgtEl>
                                      </p:cBhvr>
                                    </p:animEffect>
                                  </p:childTnLst>
                                </p:cTn>
                              </p:par>
                            </p:childTnLst>
                          </p:cTn>
                        </p:par>
                        <p:par>
                          <p:cTn id="27" fill="hold">
                            <p:stCondLst>
                              <p:cond delay="2000"/>
                            </p:stCondLst>
                            <p:childTnLst>
                              <p:par>
                                <p:cTn id="28" presetID="22" presetClass="entr" presetSubtype="8" fill="hold" grpId="0" nodeType="afterEffect">
                                  <p:stCondLst>
                                    <p:cond delay="0"/>
                                  </p:stCondLst>
                                  <p:childTnLst>
                                    <p:set>
                                      <p:cBhvr>
                                        <p:cTn id="29" dur="1" fill="hold">
                                          <p:stCondLst>
                                            <p:cond delay="0"/>
                                          </p:stCondLst>
                                        </p:cTn>
                                        <p:tgtEl>
                                          <p:spTgt spid="23"/>
                                        </p:tgtEl>
                                        <p:attrNameLst>
                                          <p:attrName>style.visibility</p:attrName>
                                        </p:attrNameLst>
                                      </p:cBhvr>
                                      <p:to>
                                        <p:strVal val="visible"/>
                                      </p:to>
                                    </p:set>
                                    <p:animEffect transition="in" filter="wipe(left)">
                                      <p:cBhvr>
                                        <p:cTn id="30" dur="500"/>
                                        <p:tgtEl>
                                          <p:spTgt spid="23"/>
                                        </p:tgtEl>
                                      </p:cBhvr>
                                    </p:animEffect>
                                  </p:childTnLst>
                                </p:cTn>
                              </p:par>
                              <p:par>
                                <p:cTn id="31" presetID="22" presetClass="entr" presetSubtype="8" fill="hold" grpId="0" nodeType="withEffect">
                                  <p:stCondLst>
                                    <p:cond delay="0"/>
                                  </p:stCondLst>
                                  <p:childTnLst>
                                    <p:set>
                                      <p:cBhvr>
                                        <p:cTn id="32" dur="1" fill="hold">
                                          <p:stCondLst>
                                            <p:cond delay="0"/>
                                          </p:stCondLst>
                                        </p:cTn>
                                        <p:tgtEl>
                                          <p:spTgt spid="24"/>
                                        </p:tgtEl>
                                        <p:attrNameLst>
                                          <p:attrName>style.visibility</p:attrName>
                                        </p:attrNameLst>
                                      </p:cBhvr>
                                      <p:to>
                                        <p:strVal val="visible"/>
                                      </p:to>
                                    </p:set>
                                    <p:animEffect transition="in" filter="wipe(left)">
                                      <p:cBhvr>
                                        <p:cTn id="33" dur="500"/>
                                        <p:tgtEl>
                                          <p:spTgt spid="24"/>
                                        </p:tgtEl>
                                      </p:cBhvr>
                                    </p:animEffect>
                                  </p:childTnLst>
                                </p:cTn>
                              </p:par>
                            </p:childTnLst>
                          </p:cTn>
                        </p:par>
                      </p:childTnLst>
                    </p:cTn>
                  </p:par>
                  <p:par>
                    <p:cTn id="34" fill="hold">
                      <p:stCondLst>
                        <p:cond delay="indefinite"/>
                      </p:stCondLst>
                      <p:childTnLst>
                        <p:par>
                          <p:cTn id="35" fill="hold">
                            <p:stCondLst>
                              <p:cond delay="0"/>
                            </p:stCondLst>
                            <p:childTnLst>
                              <p:par>
                                <p:cTn id="36" presetID="53" presetClass="entr" presetSubtype="16" fill="hold" grpId="0" nodeType="clickEffect">
                                  <p:stCondLst>
                                    <p:cond delay="0"/>
                                  </p:stCondLst>
                                  <p:childTnLst>
                                    <p:set>
                                      <p:cBhvr>
                                        <p:cTn id="37" dur="1" fill="hold">
                                          <p:stCondLst>
                                            <p:cond delay="0"/>
                                          </p:stCondLst>
                                        </p:cTn>
                                        <p:tgtEl>
                                          <p:spTgt spid="30"/>
                                        </p:tgtEl>
                                        <p:attrNameLst>
                                          <p:attrName>style.visibility</p:attrName>
                                        </p:attrNameLst>
                                      </p:cBhvr>
                                      <p:to>
                                        <p:strVal val="visible"/>
                                      </p:to>
                                    </p:set>
                                    <p:anim calcmode="lin" valueType="num">
                                      <p:cBhvr>
                                        <p:cTn id="38" dur="500" fill="hold"/>
                                        <p:tgtEl>
                                          <p:spTgt spid="30"/>
                                        </p:tgtEl>
                                        <p:attrNameLst>
                                          <p:attrName>ppt_w</p:attrName>
                                        </p:attrNameLst>
                                      </p:cBhvr>
                                      <p:tavLst>
                                        <p:tav tm="0">
                                          <p:val>
                                            <p:fltVal val="0"/>
                                          </p:val>
                                        </p:tav>
                                        <p:tav tm="100000">
                                          <p:val>
                                            <p:strVal val="#ppt_w"/>
                                          </p:val>
                                        </p:tav>
                                      </p:tavLst>
                                    </p:anim>
                                    <p:anim calcmode="lin" valueType="num">
                                      <p:cBhvr>
                                        <p:cTn id="39" dur="500" fill="hold"/>
                                        <p:tgtEl>
                                          <p:spTgt spid="30"/>
                                        </p:tgtEl>
                                        <p:attrNameLst>
                                          <p:attrName>ppt_h</p:attrName>
                                        </p:attrNameLst>
                                      </p:cBhvr>
                                      <p:tavLst>
                                        <p:tav tm="0">
                                          <p:val>
                                            <p:fltVal val="0"/>
                                          </p:val>
                                        </p:tav>
                                        <p:tav tm="100000">
                                          <p:val>
                                            <p:strVal val="#ppt_h"/>
                                          </p:val>
                                        </p:tav>
                                      </p:tavLst>
                                    </p:anim>
                                    <p:animEffect transition="in" filter="fade">
                                      <p:cBhvr>
                                        <p:cTn id="40" dur="500"/>
                                        <p:tgtEl>
                                          <p:spTgt spid="30"/>
                                        </p:tgtEl>
                                      </p:cBhvr>
                                    </p:animEffect>
                                  </p:childTnLst>
                                </p:cTn>
                              </p:par>
                            </p:childTnLst>
                          </p:cTn>
                        </p:par>
                        <p:par>
                          <p:cTn id="41" fill="hold">
                            <p:stCondLst>
                              <p:cond delay="500"/>
                            </p:stCondLst>
                            <p:childTnLst>
                              <p:par>
                                <p:cTn id="42" presetID="22" presetClass="entr" presetSubtype="1" fill="hold" nodeType="afterEffect">
                                  <p:stCondLst>
                                    <p:cond delay="0"/>
                                  </p:stCondLst>
                                  <p:childTnLst>
                                    <p:set>
                                      <p:cBhvr>
                                        <p:cTn id="43" dur="1" fill="hold">
                                          <p:stCondLst>
                                            <p:cond delay="0"/>
                                          </p:stCondLst>
                                        </p:cTn>
                                        <p:tgtEl>
                                          <p:spTgt spid="28"/>
                                        </p:tgtEl>
                                        <p:attrNameLst>
                                          <p:attrName>style.visibility</p:attrName>
                                        </p:attrNameLst>
                                      </p:cBhvr>
                                      <p:to>
                                        <p:strVal val="visible"/>
                                      </p:to>
                                    </p:set>
                                    <p:animEffect transition="in" filter="wipe(up)">
                                      <p:cBhvr>
                                        <p:cTn id="44" dur="500"/>
                                        <p:tgtEl>
                                          <p:spTgt spid="28"/>
                                        </p:tgtEl>
                                      </p:cBhvr>
                                    </p:animEffect>
                                  </p:childTnLst>
                                </p:cTn>
                              </p:par>
                            </p:childTnLst>
                          </p:cTn>
                        </p:par>
                        <p:par>
                          <p:cTn id="45" fill="hold">
                            <p:stCondLst>
                              <p:cond delay="1000"/>
                            </p:stCondLst>
                            <p:childTnLst>
                              <p:par>
                                <p:cTn id="46" presetID="22" presetClass="entr" presetSubtype="2" fill="hold" nodeType="afterEffect">
                                  <p:stCondLst>
                                    <p:cond delay="0"/>
                                  </p:stCondLst>
                                  <p:childTnLst>
                                    <p:set>
                                      <p:cBhvr>
                                        <p:cTn id="47" dur="1" fill="hold">
                                          <p:stCondLst>
                                            <p:cond delay="0"/>
                                          </p:stCondLst>
                                        </p:cTn>
                                        <p:tgtEl>
                                          <p:spTgt spid="32"/>
                                        </p:tgtEl>
                                        <p:attrNameLst>
                                          <p:attrName>style.visibility</p:attrName>
                                        </p:attrNameLst>
                                      </p:cBhvr>
                                      <p:to>
                                        <p:strVal val="visible"/>
                                      </p:to>
                                    </p:set>
                                    <p:animEffect transition="in" filter="wipe(right)">
                                      <p:cBhvr>
                                        <p:cTn id="48" dur="500"/>
                                        <p:tgtEl>
                                          <p:spTgt spid="32"/>
                                        </p:tgtEl>
                                      </p:cBhvr>
                                    </p:animEffect>
                                  </p:childTnLst>
                                </p:cTn>
                              </p:par>
                            </p:childTnLst>
                          </p:cTn>
                        </p:par>
                        <p:par>
                          <p:cTn id="49" fill="hold">
                            <p:stCondLst>
                              <p:cond delay="1500"/>
                            </p:stCondLst>
                            <p:childTnLst>
                              <p:par>
                                <p:cTn id="50" presetID="53" presetClass="entr" presetSubtype="16" fill="hold" grpId="0" nodeType="afterEffect">
                                  <p:stCondLst>
                                    <p:cond delay="0"/>
                                  </p:stCondLst>
                                  <p:childTnLst>
                                    <p:set>
                                      <p:cBhvr>
                                        <p:cTn id="51" dur="1" fill="hold">
                                          <p:stCondLst>
                                            <p:cond delay="0"/>
                                          </p:stCondLst>
                                        </p:cTn>
                                        <p:tgtEl>
                                          <p:spTgt spid="54"/>
                                        </p:tgtEl>
                                        <p:attrNameLst>
                                          <p:attrName>style.visibility</p:attrName>
                                        </p:attrNameLst>
                                      </p:cBhvr>
                                      <p:to>
                                        <p:strVal val="visible"/>
                                      </p:to>
                                    </p:set>
                                    <p:anim calcmode="lin" valueType="num">
                                      <p:cBhvr>
                                        <p:cTn id="52" dur="500" fill="hold"/>
                                        <p:tgtEl>
                                          <p:spTgt spid="54"/>
                                        </p:tgtEl>
                                        <p:attrNameLst>
                                          <p:attrName>ppt_w</p:attrName>
                                        </p:attrNameLst>
                                      </p:cBhvr>
                                      <p:tavLst>
                                        <p:tav tm="0">
                                          <p:val>
                                            <p:fltVal val="0"/>
                                          </p:val>
                                        </p:tav>
                                        <p:tav tm="100000">
                                          <p:val>
                                            <p:strVal val="#ppt_w"/>
                                          </p:val>
                                        </p:tav>
                                      </p:tavLst>
                                    </p:anim>
                                    <p:anim calcmode="lin" valueType="num">
                                      <p:cBhvr>
                                        <p:cTn id="53" dur="500" fill="hold"/>
                                        <p:tgtEl>
                                          <p:spTgt spid="54"/>
                                        </p:tgtEl>
                                        <p:attrNameLst>
                                          <p:attrName>ppt_h</p:attrName>
                                        </p:attrNameLst>
                                      </p:cBhvr>
                                      <p:tavLst>
                                        <p:tav tm="0">
                                          <p:val>
                                            <p:fltVal val="0"/>
                                          </p:val>
                                        </p:tav>
                                        <p:tav tm="100000">
                                          <p:val>
                                            <p:strVal val="#ppt_h"/>
                                          </p:val>
                                        </p:tav>
                                      </p:tavLst>
                                    </p:anim>
                                    <p:animEffect transition="in" filter="fade">
                                      <p:cBhvr>
                                        <p:cTn id="54" dur="500"/>
                                        <p:tgtEl>
                                          <p:spTgt spid="54"/>
                                        </p:tgtEl>
                                      </p:cBhvr>
                                    </p:animEffect>
                                  </p:childTnLst>
                                </p:cTn>
                              </p:par>
                            </p:childTnLst>
                          </p:cTn>
                        </p:par>
                        <p:par>
                          <p:cTn id="55" fill="hold">
                            <p:stCondLst>
                              <p:cond delay="2000"/>
                            </p:stCondLst>
                            <p:childTnLst>
                              <p:par>
                                <p:cTn id="56" presetID="53" presetClass="entr" presetSubtype="16" fill="hold" grpId="0" nodeType="afterEffect">
                                  <p:stCondLst>
                                    <p:cond delay="0"/>
                                  </p:stCondLst>
                                  <p:childTnLst>
                                    <p:set>
                                      <p:cBhvr>
                                        <p:cTn id="57" dur="1" fill="hold">
                                          <p:stCondLst>
                                            <p:cond delay="0"/>
                                          </p:stCondLst>
                                        </p:cTn>
                                        <p:tgtEl>
                                          <p:spTgt spid="37"/>
                                        </p:tgtEl>
                                        <p:attrNameLst>
                                          <p:attrName>style.visibility</p:attrName>
                                        </p:attrNameLst>
                                      </p:cBhvr>
                                      <p:to>
                                        <p:strVal val="visible"/>
                                      </p:to>
                                    </p:set>
                                    <p:anim calcmode="lin" valueType="num">
                                      <p:cBhvr>
                                        <p:cTn id="58" dur="250" fill="hold"/>
                                        <p:tgtEl>
                                          <p:spTgt spid="37"/>
                                        </p:tgtEl>
                                        <p:attrNameLst>
                                          <p:attrName>ppt_w</p:attrName>
                                        </p:attrNameLst>
                                      </p:cBhvr>
                                      <p:tavLst>
                                        <p:tav tm="0">
                                          <p:val>
                                            <p:fltVal val="0"/>
                                          </p:val>
                                        </p:tav>
                                        <p:tav tm="100000">
                                          <p:val>
                                            <p:strVal val="#ppt_w"/>
                                          </p:val>
                                        </p:tav>
                                      </p:tavLst>
                                    </p:anim>
                                    <p:anim calcmode="lin" valueType="num">
                                      <p:cBhvr>
                                        <p:cTn id="59" dur="250" fill="hold"/>
                                        <p:tgtEl>
                                          <p:spTgt spid="37"/>
                                        </p:tgtEl>
                                        <p:attrNameLst>
                                          <p:attrName>ppt_h</p:attrName>
                                        </p:attrNameLst>
                                      </p:cBhvr>
                                      <p:tavLst>
                                        <p:tav tm="0">
                                          <p:val>
                                            <p:fltVal val="0"/>
                                          </p:val>
                                        </p:tav>
                                        <p:tav tm="100000">
                                          <p:val>
                                            <p:strVal val="#ppt_h"/>
                                          </p:val>
                                        </p:tav>
                                      </p:tavLst>
                                    </p:anim>
                                    <p:animEffect transition="in" filter="fade">
                                      <p:cBhvr>
                                        <p:cTn id="60" dur="250"/>
                                        <p:tgtEl>
                                          <p:spTgt spid="37"/>
                                        </p:tgtEl>
                                      </p:cBhvr>
                                    </p:animEffect>
                                  </p:childTnLst>
                                </p:cTn>
                              </p:par>
                            </p:childTnLst>
                          </p:cTn>
                        </p:par>
                        <p:par>
                          <p:cTn id="61" fill="hold">
                            <p:stCondLst>
                              <p:cond delay="2250"/>
                            </p:stCondLst>
                            <p:childTnLst>
                              <p:par>
                                <p:cTn id="62" presetID="47" presetClass="entr" presetSubtype="0" fill="hold" grpId="0" nodeType="afterEffect">
                                  <p:stCondLst>
                                    <p:cond delay="0"/>
                                  </p:stCondLst>
                                  <p:childTnLst>
                                    <p:set>
                                      <p:cBhvr>
                                        <p:cTn id="63" dur="1" fill="hold">
                                          <p:stCondLst>
                                            <p:cond delay="0"/>
                                          </p:stCondLst>
                                        </p:cTn>
                                        <p:tgtEl>
                                          <p:spTgt spid="34"/>
                                        </p:tgtEl>
                                        <p:attrNameLst>
                                          <p:attrName>style.visibility</p:attrName>
                                        </p:attrNameLst>
                                      </p:cBhvr>
                                      <p:to>
                                        <p:strVal val="visible"/>
                                      </p:to>
                                    </p:set>
                                    <p:animEffect transition="in" filter="fade">
                                      <p:cBhvr>
                                        <p:cTn id="64" dur="500"/>
                                        <p:tgtEl>
                                          <p:spTgt spid="34"/>
                                        </p:tgtEl>
                                      </p:cBhvr>
                                    </p:animEffect>
                                    <p:anim calcmode="lin" valueType="num">
                                      <p:cBhvr>
                                        <p:cTn id="65" dur="500" fill="hold"/>
                                        <p:tgtEl>
                                          <p:spTgt spid="34"/>
                                        </p:tgtEl>
                                        <p:attrNameLst>
                                          <p:attrName>ppt_x</p:attrName>
                                        </p:attrNameLst>
                                      </p:cBhvr>
                                      <p:tavLst>
                                        <p:tav tm="0">
                                          <p:val>
                                            <p:strVal val="#ppt_x"/>
                                          </p:val>
                                        </p:tav>
                                        <p:tav tm="100000">
                                          <p:val>
                                            <p:strVal val="#ppt_x"/>
                                          </p:val>
                                        </p:tav>
                                      </p:tavLst>
                                    </p:anim>
                                    <p:anim calcmode="lin" valueType="num">
                                      <p:cBhvr>
                                        <p:cTn id="66" dur="500" fill="hold"/>
                                        <p:tgtEl>
                                          <p:spTgt spid="34"/>
                                        </p:tgtEl>
                                        <p:attrNameLst>
                                          <p:attrName>ppt_y</p:attrName>
                                        </p:attrNameLst>
                                      </p:cBhvr>
                                      <p:tavLst>
                                        <p:tav tm="0">
                                          <p:val>
                                            <p:strVal val="#ppt_y-.1"/>
                                          </p:val>
                                        </p:tav>
                                        <p:tav tm="100000">
                                          <p:val>
                                            <p:strVal val="#ppt_y"/>
                                          </p:val>
                                        </p:tav>
                                      </p:tavLst>
                                    </p:anim>
                                  </p:childTnLst>
                                </p:cTn>
                              </p:par>
                              <p:par>
                                <p:cTn id="67" presetID="42" presetClass="entr" presetSubtype="0" fill="hold" grpId="0" nodeType="withEffect">
                                  <p:stCondLst>
                                    <p:cond delay="0"/>
                                  </p:stCondLst>
                                  <p:childTnLst>
                                    <p:set>
                                      <p:cBhvr>
                                        <p:cTn id="68" dur="1" fill="hold">
                                          <p:stCondLst>
                                            <p:cond delay="0"/>
                                          </p:stCondLst>
                                        </p:cTn>
                                        <p:tgtEl>
                                          <p:spTgt spid="35"/>
                                        </p:tgtEl>
                                        <p:attrNameLst>
                                          <p:attrName>style.visibility</p:attrName>
                                        </p:attrNameLst>
                                      </p:cBhvr>
                                      <p:to>
                                        <p:strVal val="visible"/>
                                      </p:to>
                                    </p:set>
                                    <p:animEffect transition="in" filter="fade">
                                      <p:cBhvr>
                                        <p:cTn id="69" dur="500"/>
                                        <p:tgtEl>
                                          <p:spTgt spid="35"/>
                                        </p:tgtEl>
                                      </p:cBhvr>
                                    </p:animEffect>
                                    <p:anim calcmode="lin" valueType="num">
                                      <p:cBhvr>
                                        <p:cTn id="70" dur="500" fill="hold"/>
                                        <p:tgtEl>
                                          <p:spTgt spid="35"/>
                                        </p:tgtEl>
                                        <p:attrNameLst>
                                          <p:attrName>ppt_x</p:attrName>
                                        </p:attrNameLst>
                                      </p:cBhvr>
                                      <p:tavLst>
                                        <p:tav tm="0">
                                          <p:val>
                                            <p:strVal val="#ppt_x"/>
                                          </p:val>
                                        </p:tav>
                                        <p:tav tm="100000">
                                          <p:val>
                                            <p:strVal val="#ppt_x"/>
                                          </p:val>
                                        </p:tav>
                                      </p:tavLst>
                                    </p:anim>
                                    <p:anim calcmode="lin" valueType="num">
                                      <p:cBhvr>
                                        <p:cTn id="71" dur="500" fill="hold"/>
                                        <p:tgtEl>
                                          <p:spTgt spid="35"/>
                                        </p:tgtEl>
                                        <p:attrNameLst>
                                          <p:attrName>ppt_y</p:attrName>
                                        </p:attrNameLst>
                                      </p:cBhvr>
                                      <p:tavLst>
                                        <p:tav tm="0">
                                          <p:val>
                                            <p:strVal val="#ppt_y+.1"/>
                                          </p:val>
                                        </p:tav>
                                        <p:tav tm="100000">
                                          <p:val>
                                            <p:strVal val="#ppt_y"/>
                                          </p:val>
                                        </p:tav>
                                      </p:tavLst>
                                    </p:anim>
                                  </p:childTnLst>
                                </p:cTn>
                              </p:par>
                            </p:childTnLst>
                          </p:cTn>
                        </p:par>
                        <p:par>
                          <p:cTn id="72" fill="hold">
                            <p:stCondLst>
                              <p:cond delay="2750"/>
                            </p:stCondLst>
                            <p:childTnLst>
                              <p:par>
                                <p:cTn id="73" presetID="22" presetClass="entr" presetSubtype="8" fill="hold" nodeType="afterEffect">
                                  <p:stCondLst>
                                    <p:cond delay="0"/>
                                  </p:stCondLst>
                                  <p:childTnLst>
                                    <p:set>
                                      <p:cBhvr>
                                        <p:cTn id="74" dur="1" fill="hold">
                                          <p:stCondLst>
                                            <p:cond delay="0"/>
                                          </p:stCondLst>
                                        </p:cTn>
                                        <p:tgtEl>
                                          <p:spTgt spid="40"/>
                                        </p:tgtEl>
                                        <p:attrNameLst>
                                          <p:attrName>style.visibility</p:attrName>
                                        </p:attrNameLst>
                                      </p:cBhvr>
                                      <p:to>
                                        <p:strVal val="visible"/>
                                      </p:to>
                                    </p:set>
                                    <p:animEffect transition="in" filter="wipe(left)">
                                      <p:cBhvr>
                                        <p:cTn id="75" dur="500"/>
                                        <p:tgtEl>
                                          <p:spTgt spid="40"/>
                                        </p:tgtEl>
                                      </p:cBhvr>
                                    </p:animEffect>
                                  </p:childTnLst>
                                </p:cTn>
                              </p:par>
                            </p:childTnLst>
                          </p:cTn>
                        </p:par>
                        <p:par>
                          <p:cTn id="76" fill="hold">
                            <p:stCondLst>
                              <p:cond delay="3250"/>
                            </p:stCondLst>
                            <p:childTnLst>
                              <p:par>
                                <p:cTn id="77" presetID="53" presetClass="entr" presetSubtype="16" fill="hold" grpId="0" nodeType="afterEffect">
                                  <p:stCondLst>
                                    <p:cond delay="0"/>
                                  </p:stCondLst>
                                  <p:childTnLst>
                                    <p:set>
                                      <p:cBhvr>
                                        <p:cTn id="78" dur="1" fill="hold">
                                          <p:stCondLst>
                                            <p:cond delay="0"/>
                                          </p:stCondLst>
                                        </p:cTn>
                                        <p:tgtEl>
                                          <p:spTgt spid="43"/>
                                        </p:tgtEl>
                                        <p:attrNameLst>
                                          <p:attrName>style.visibility</p:attrName>
                                        </p:attrNameLst>
                                      </p:cBhvr>
                                      <p:to>
                                        <p:strVal val="visible"/>
                                      </p:to>
                                    </p:set>
                                    <p:anim calcmode="lin" valueType="num">
                                      <p:cBhvr>
                                        <p:cTn id="79" dur="500" fill="hold"/>
                                        <p:tgtEl>
                                          <p:spTgt spid="43"/>
                                        </p:tgtEl>
                                        <p:attrNameLst>
                                          <p:attrName>ppt_w</p:attrName>
                                        </p:attrNameLst>
                                      </p:cBhvr>
                                      <p:tavLst>
                                        <p:tav tm="0">
                                          <p:val>
                                            <p:fltVal val="0"/>
                                          </p:val>
                                        </p:tav>
                                        <p:tav tm="100000">
                                          <p:val>
                                            <p:strVal val="#ppt_w"/>
                                          </p:val>
                                        </p:tav>
                                      </p:tavLst>
                                    </p:anim>
                                    <p:anim calcmode="lin" valueType="num">
                                      <p:cBhvr>
                                        <p:cTn id="80" dur="500" fill="hold"/>
                                        <p:tgtEl>
                                          <p:spTgt spid="43"/>
                                        </p:tgtEl>
                                        <p:attrNameLst>
                                          <p:attrName>ppt_h</p:attrName>
                                        </p:attrNameLst>
                                      </p:cBhvr>
                                      <p:tavLst>
                                        <p:tav tm="0">
                                          <p:val>
                                            <p:fltVal val="0"/>
                                          </p:val>
                                        </p:tav>
                                        <p:tav tm="100000">
                                          <p:val>
                                            <p:strVal val="#ppt_h"/>
                                          </p:val>
                                        </p:tav>
                                      </p:tavLst>
                                    </p:anim>
                                    <p:animEffect transition="in" filter="fade">
                                      <p:cBhvr>
                                        <p:cTn id="81" dur="500"/>
                                        <p:tgtEl>
                                          <p:spTgt spid="43"/>
                                        </p:tgtEl>
                                      </p:cBhvr>
                                    </p:animEffect>
                                  </p:childTnLst>
                                </p:cTn>
                              </p:par>
                            </p:childTnLst>
                          </p:cTn>
                        </p:par>
                        <p:par>
                          <p:cTn id="82" fill="hold">
                            <p:stCondLst>
                              <p:cond delay="3750"/>
                            </p:stCondLst>
                            <p:childTnLst>
                              <p:par>
                                <p:cTn id="83" presetID="47" presetClass="entr" presetSubtype="0" fill="hold" grpId="0" nodeType="afterEffect">
                                  <p:stCondLst>
                                    <p:cond delay="0"/>
                                  </p:stCondLst>
                                  <p:childTnLst>
                                    <p:set>
                                      <p:cBhvr>
                                        <p:cTn id="84" dur="1" fill="hold">
                                          <p:stCondLst>
                                            <p:cond delay="0"/>
                                          </p:stCondLst>
                                        </p:cTn>
                                        <p:tgtEl>
                                          <p:spTgt spid="41"/>
                                        </p:tgtEl>
                                        <p:attrNameLst>
                                          <p:attrName>style.visibility</p:attrName>
                                        </p:attrNameLst>
                                      </p:cBhvr>
                                      <p:to>
                                        <p:strVal val="visible"/>
                                      </p:to>
                                    </p:set>
                                    <p:animEffect transition="in" filter="fade">
                                      <p:cBhvr>
                                        <p:cTn id="85" dur="500"/>
                                        <p:tgtEl>
                                          <p:spTgt spid="41"/>
                                        </p:tgtEl>
                                      </p:cBhvr>
                                    </p:animEffect>
                                    <p:anim calcmode="lin" valueType="num">
                                      <p:cBhvr>
                                        <p:cTn id="86" dur="500" fill="hold"/>
                                        <p:tgtEl>
                                          <p:spTgt spid="41"/>
                                        </p:tgtEl>
                                        <p:attrNameLst>
                                          <p:attrName>ppt_x</p:attrName>
                                        </p:attrNameLst>
                                      </p:cBhvr>
                                      <p:tavLst>
                                        <p:tav tm="0">
                                          <p:val>
                                            <p:strVal val="#ppt_x"/>
                                          </p:val>
                                        </p:tav>
                                        <p:tav tm="100000">
                                          <p:val>
                                            <p:strVal val="#ppt_x"/>
                                          </p:val>
                                        </p:tav>
                                      </p:tavLst>
                                    </p:anim>
                                    <p:anim calcmode="lin" valueType="num">
                                      <p:cBhvr>
                                        <p:cTn id="87" dur="500" fill="hold"/>
                                        <p:tgtEl>
                                          <p:spTgt spid="41"/>
                                        </p:tgtEl>
                                        <p:attrNameLst>
                                          <p:attrName>ppt_y</p:attrName>
                                        </p:attrNameLst>
                                      </p:cBhvr>
                                      <p:tavLst>
                                        <p:tav tm="0">
                                          <p:val>
                                            <p:strVal val="#ppt_y-.1"/>
                                          </p:val>
                                        </p:tav>
                                        <p:tav tm="100000">
                                          <p:val>
                                            <p:strVal val="#ppt_y"/>
                                          </p:val>
                                        </p:tav>
                                      </p:tavLst>
                                    </p:anim>
                                  </p:childTnLst>
                                </p:cTn>
                              </p:par>
                              <p:par>
                                <p:cTn id="88" presetID="2" presetClass="entr" presetSubtype="4" fill="hold" grpId="0" nodeType="withEffect">
                                  <p:stCondLst>
                                    <p:cond delay="0"/>
                                  </p:stCondLst>
                                  <p:childTnLst>
                                    <p:set>
                                      <p:cBhvr>
                                        <p:cTn id="89" dur="1" fill="hold">
                                          <p:stCondLst>
                                            <p:cond delay="0"/>
                                          </p:stCondLst>
                                        </p:cTn>
                                        <p:tgtEl>
                                          <p:spTgt spid="42"/>
                                        </p:tgtEl>
                                        <p:attrNameLst>
                                          <p:attrName>style.visibility</p:attrName>
                                        </p:attrNameLst>
                                      </p:cBhvr>
                                      <p:to>
                                        <p:strVal val="visible"/>
                                      </p:to>
                                    </p:set>
                                    <p:anim calcmode="lin" valueType="num">
                                      <p:cBhvr additive="base">
                                        <p:cTn id="90" dur="500" fill="hold"/>
                                        <p:tgtEl>
                                          <p:spTgt spid="42"/>
                                        </p:tgtEl>
                                        <p:attrNameLst>
                                          <p:attrName>ppt_x</p:attrName>
                                        </p:attrNameLst>
                                      </p:cBhvr>
                                      <p:tavLst>
                                        <p:tav tm="0">
                                          <p:val>
                                            <p:strVal val="#ppt_x"/>
                                          </p:val>
                                        </p:tav>
                                        <p:tav tm="100000">
                                          <p:val>
                                            <p:strVal val="#ppt_x"/>
                                          </p:val>
                                        </p:tav>
                                      </p:tavLst>
                                    </p:anim>
                                    <p:anim calcmode="lin" valueType="num">
                                      <p:cBhvr additive="base">
                                        <p:cTn id="91" dur="500" fill="hold"/>
                                        <p:tgtEl>
                                          <p:spTgt spid="42"/>
                                        </p:tgtEl>
                                        <p:attrNameLst>
                                          <p:attrName>ppt_y</p:attrName>
                                        </p:attrNameLst>
                                      </p:cBhvr>
                                      <p:tavLst>
                                        <p:tav tm="0">
                                          <p:val>
                                            <p:strVal val="1+#ppt_h/2"/>
                                          </p:val>
                                        </p:tav>
                                        <p:tav tm="100000">
                                          <p:val>
                                            <p:strVal val="#ppt_y"/>
                                          </p:val>
                                        </p:tav>
                                      </p:tavLst>
                                    </p:anim>
                                  </p:childTnLst>
                                </p:cTn>
                              </p:par>
                            </p:childTnLst>
                          </p:cTn>
                        </p:par>
                        <p:par>
                          <p:cTn id="92" fill="hold">
                            <p:stCondLst>
                              <p:cond delay="4250"/>
                            </p:stCondLst>
                            <p:childTnLst>
                              <p:par>
                                <p:cTn id="93" presetID="22" presetClass="entr" presetSubtype="2" fill="hold" nodeType="afterEffect">
                                  <p:stCondLst>
                                    <p:cond delay="0"/>
                                  </p:stCondLst>
                                  <p:childTnLst>
                                    <p:set>
                                      <p:cBhvr>
                                        <p:cTn id="94" dur="1" fill="hold">
                                          <p:stCondLst>
                                            <p:cond delay="0"/>
                                          </p:stCondLst>
                                        </p:cTn>
                                        <p:tgtEl>
                                          <p:spTgt spid="44"/>
                                        </p:tgtEl>
                                        <p:attrNameLst>
                                          <p:attrName>style.visibility</p:attrName>
                                        </p:attrNameLst>
                                      </p:cBhvr>
                                      <p:to>
                                        <p:strVal val="visible"/>
                                      </p:to>
                                    </p:set>
                                    <p:animEffect transition="in" filter="wipe(right)">
                                      <p:cBhvr>
                                        <p:cTn id="95" dur="500"/>
                                        <p:tgtEl>
                                          <p:spTgt spid="44"/>
                                        </p:tgtEl>
                                      </p:cBhvr>
                                    </p:animEffect>
                                  </p:childTnLst>
                                </p:cTn>
                              </p:par>
                            </p:childTnLst>
                          </p:cTn>
                        </p:par>
                        <p:par>
                          <p:cTn id="96" fill="hold">
                            <p:stCondLst>
                              <p:cond delay="4750"/>
                            </p:stCondLst>
                            <p:childTnLst>
                              <p:par>
                                <p:cTn id="97" presetID="53" presetClass="entr" presetSubtype="16" fill="hold" grpId="0" nodeType="afterEffect">
                                  <p:stCondLst>
                                    <p:cond delay="0"/>
                                  </p:stCondLst>
                                  <p:childTnLst>
                                    <p:set>
                                      <p:cBhvr>
                                        <p:cTn id="98" dur="1" fill="hold">
                                          <p:stCondLst>
                                            <p:cond delay="0"/>
                                          </p:stCondLst>
                                        </p:cTn>
                                        <p:tgtEl>
                                          <p:spTgt spid="47"/>
                                        </p:tgtEl>
                                        <p:attrNameLst>
                                          <p:attrName>style.visibility</p:attrName>
                                        </p:attrNameLst>
                                      </p:cBhvr>
                                      <p:to>
                                        <p:strVal val="visible"/>
                                      </p:to>
                                    </p:set>
                                    <p:anim calcmode="lin" valueType="num">
                                      <p:cBhvr>
                                        <p:cTn id="99" dur="500" fill="hold"/>
                                        <p:tgtEl>
                                          <p:spTgt spid="47"/>
                                        </p:tgtEl>
                                        <p:attrNameLst>
                                          <p:attrName>ppt_w</p:attrName>
                                        </p:attrNameLst>
                                      </p:cBhvr>
                                      <p:tavLst>
                                        <p:tav tm="0">
                                          <p:val>
                                            <p:fltVal val="0"/>
                                          </p:val>
                                        </p:tav>
                                        <p:tav tm="100000">
                                          <p:val>
                                            <p:strVal val="#ppt_w"/>
                                          </p:val>
                                        </p:tav>
                                      </p:tavLst>
                                    </p:anim>
                                    <p:anim calcmode="lin" valueType="num">
                                      <p:cBhvr>
                                        <p:cTn id="100" dur="500" fill="hold"/>
                                        <p:tgtEl>
                                          <p:spTgt spid="47"/>
                                        </p:tgtEl>
                                        <p:attrNameLst>
                                          <p:attrName>ppt_h</p:attrName>
                                        </p:attrNameLst>
                                      </p:cBhvr>
                                      <p:tavLst>
                                        <p:tav tm="0">
                                          <p:val>
                                            <p:fltVal val="0"/>
                                          </p:val>
                                        </p:tav>
                                        <p:tav tm="100000">
                                          <p:val>
                                            <p:strVal val="#ppt_h"/>
                                          </p:val>
                                        </p:tav>
                                      </p:tavLst>
                                    </p:anim>
                                    <p:animEffect transition="in" filter="fade">
                                      <p:cBhvr>
                                        <p:cTn id="101" dur="500"/>
                                        <p:tgtEl>
                                          <p:spTgt spid="47"/>
                                        </p:tgtEl>
                                      </p:cBhvr>
                                    </p:animEffect>
                                  </p:childTnLst>
                                </p:cTn>
                              </p:par>
                            </p:childTnLst>
                          </p:cTn>
                        </p:par>
                        <p:par>
                          <p:cTn id="102" fill="hold">
                            <p:stCondLst>
                              <p:cond delay="5250"/>
                            </p:stCondLst>
                            <p:childTnLst>
                              <p:par>
                                <p:cTn id="103" presetID="47" presetClass="entr" presetSubtype="0" fill="hold" grpId="0" nodeType="afterEffect">
                                  <p:stCondLst>
                                    <p:cond delay="0"/>
                                  </p:stCondLst>
                                  <p:childTnLst>
                                    <p:set>
                                      <p:cBhvr>
                                        <p:cTn id="104" dur="1" fill="hold">
                                          <p:stCondLst>
                                            <p:cond delay="0"/>
                                          </p:stCondLst>
                                        </p:cTn>
                                        <p:tgtEl>
                                          <p:spTgt spid="45"/>
                                        </p:tgtEl>
                                        <p:attrNameLst>
                                          <p:attrName>style.visibility</p:attrName>
                                        </p:attrNameLst>
                                      </p:cBhvr>
                                      <p:to>
                                        <p:strVal val="visible"/>
                                      </p:to>
                                    </p:set>
                                    <p:animEffect transition="in" filter="fade">
                                      <p:cBhvr>
                                        <p:cTn id="105" dur="500"/>
                                        <p:tgtEl>
                                          <p:spTgt spid="45"/>
                                        </p:tgtEl>
                                      </p:cBhvr>
                                    </p:animEffect>
                                    <p:anim calcmode="lin" valueType="num">
                                      <p:cBhvr>
                                        <p:cTn id="106" dur="500" fill="hold"/>
                                        <p:tgtEl>
                                          <p:spTgt spid="45"/>
                                        </p:tgtEl>
                                        <p:attrNameLst>
                                          <p:attrName>ppt_x</p:attrName>
                                        </p:attrNameLst>
                                      </p:cBhvr>
                                      <p:tavLst>
                                        <p:tav tm="0">
                                          <p:val>
                                            <p:strVal val="#ppt_x"/>
                                          </p:val>
                                        </p:tav>
                                        <p:tav tm="100000">
                                          <p:val>
                                            <p:strVal val="#ppt_x"/>
                                          </p:val>
                                        </p:tav>
                                      </p:tavLst>
                                    </p:anim>
                                    <p:anim calcmode="lin" valueType="num">
                                      <p:cBhvr>
                                        <p:cTn id="107" dur="500" fill="hold"/>
                                        <p:tgtEl>
                                          <p:spTgt spid="45"/>
                                        </p:tgtEl>
                                        <p:attrNameLst>
                                          <p:attrName>ppt_y</p:attrName>
                                        </p:attrNameLst>
                                      </p:cBhvr>
                                      <p:tavLst>
                                        <p:tav tm="0">
                                          <p:val>
                                            <p:strVal val="#ppt_y-.1"/>
                                          </p:val>
                                        </p:tav>
                                        <p:tav tm="100000">
                                          <p:val>
                                            <p:strVal val="#ppt_y"/>
                                          </p:val>
                                        </p:tav>
                                      </p:tavLst>
                                    </p:anim>
                                  </p:childTnLst>
                                </p:cTn>
                              </p:par>
                              <p:par>
                                <p:cTn id="108" presetID="42" presetClass="entr" presetSubtype="0" fill="hold" grpId="0" nodeType="withEffect">
                                  <p:stCondLst>
                                    <p:cond delay="0"/>
                                  </p:stCondLst>
                                  <p:childTnLst>
                                    <p:set>
                                      <p:cBhvr>
                                        <p:cTn id="109" dur="1" fill="hold">
                                          <p:stCondLst>
                                            <p:cond delay="0"/>
                                          </p:stCondLst>
                                        </p:cTn>
                                        <p:tgtEl>
                                          <p:spTgt spid="46"/>
                                        </p:tgtEl>
                                        <p:attrNameLst>
                                          <p:attrName>style.visibility</p:attrName>
                                        </p:attrNameLst>
                                      </p:cBhvr>
                                      <p:to>
                                        <p:strVal val="visible"/>
                                      </p:to>
                                    </p:set>
                                    <p:animEffect transition="in" filter="fade">
                                      <p:cBhvr>
                                        <p:cTn id="110" dur="500"/>
                                        <p:tgtEl>
                                          <p:spTgt spid="46"/>
                                        </p:tgtEl>
                                      </p:cBhvr>
                                    </p:animEffect>
                                    <p:anim calcmode="lin" valueType="num">
                                      <p:cBhvr>
                                        <p:cTn id="111" dur="500" fill="hold"/>
                                        <p:tgtEl>
                                          <p:spTgt spid="46"/>
                                        </p:tgtEl>
                                        <p:attrNameLst>
                                          <p:attrName>ppt_x</p:attrName>
                                        </p:attrNameLst>
                                      </p:cBhvr>
                                      <p:tavLst>
                                        <p:tav tm="0">
                                          <p:val>
                                            <p:strVal val="#ppt_x"/>
                                          </p:val>
                                        </p:tav>
                                        <p:tav tm="100000">
                                          <p:val>
                                            <p:strVal val="#ppt_x"/>
                                          </p:val>
                                        </p:tav>
                                      </p:tavLst>
                                    </p:anim>
                                    <p:anim calcmode="lin" valueType="num">
                                      <p:cBhvr>
                                        <p:cTn id="112" dur="500" fill="hold"/>
                                        <p:tgtEl>
                                          <p:spTgt spid="46"/>
                                        </p:tgtEl>
                                        <p:attrNameLst>
                                          <p:attrName>ppt_y</p:attrName>
                                        </p:attrNameLst>
                                      </p:cBhvr>
                                      <p:tavLst>
                                        <p:tav tm="0">
                                          <p:val>
                                            <p:strVal val="#ppt_y+.1"/>
                                          </p:val>
                                        </p:tav>
                                        <p:tav tm="100000">
                                          <p:val>
                                            <p:strVal val="#ppt_y"/>
                                          </p:val>
                                        </p:tav>
                                      </p:tavLst>
                                    </p:anim>
                                  </p:childTnLst>
                                </p:cTn>
                              </p:par>
                            </p:childTnLst>
                          </p:cTn>
                        </p:par>
                        <p:par>
                          <p:cTn id="113" fill="hold">
                            <p:stCondLst>
                              <p:cond delay="5750"/>
                            </p:stCondLst>
                            <p:childTnLst>
                              <p:par>
                                <p:cTn id="114" presetID="22" presetClass="entr" presetSubtype="8" fill="hold" nodeType="afterEffect">
                                  <p:stCondLst>
                                    <p:cond delay="0"/>
                                  </p:stCondLst>
                                  <p:childTnLst>
                                    <p:set>
                                      <p:cBhvr>
                                        <p:cTn id="115" dur="1" fill="hold">
                                          <p:stCondLst>
                                            <p:cond delay="0"/>
                                          </p:stCondLst>
                                        </p:cTn>
                                        <p:tgtEl>
                                          <p:spTgt spid="49"/>
                                        </p:tgtEl>
                                        <p:attrNameLst>
                                          <p:attrName>style.visibility</p:attrName>
                                        </p:attrNameLst>
                                      </p:cBhvr>
                                      <p:to>
                                        <p:strVal val="visible"/>
                                      </p:to>
                                    </p:set>
                                    <p:animEffect transition="in" filter="wipe(left)">
                                      <p:cBhvr>
                                        <p:cTn id="116" dur="500"/>
                                        <p:tgtEl>
                                          <p:spTgt spid="49"/>
                                        </p:tgtEl>
                                      </p:cBhvr>
                                    </p:animEffect>
                                  </p:childTnLst>
                                </p:cTn>
                              </p:par>
                            </p:childTnLst>
                          </p:cTn>
                        </p:par>
                        <p:par>
                          <p:cTn id="117" fill="hold">
                            <p:stCondLst>
                              <p:cond delay="6250"/>
                            </p:stCondLst>
                            <p:childTnLst>
                              <p:par>
                                <p:cTn id="118" presetID="53" presetClass="entr" presetSubtype="16" fill="hold" grpId="0" nodeType="afterEffect">
                                  <p:stCondLst>
                                    <p:cond delay="0"/>
                                  </p:stCondLst>
                                  <p:childTnLst>
                                    <p:set>
                                      <p:cBhvr>
                                        <p:cTn id="119" dur="1" fill="hold">
                                          <p:stCondLst>
                                            <p:cond delay="0"/>
                                          </p:stCondLst>
                                        </p:cTn>
                                        <p:tgtEl>
                                          <p:spTgt spid="52"/>
                                        </p:tgtEl>
                                        <p:attrNameLst>
                                          <p:attrName>style.visibility</p:attrName>
                                        </p:attrNameLst>
                                      </p:cBhvr>
                                      <p:to>
                                        <p:strVal val="visible"/>
                                      </p:to>
                                    </p:set>
                                    <p:anim calcmode="lin" valueType="num">
                                      <p:cBhvr>
                                        <p:cTn id="120" dur="500" fill="hold"/>
                                        <p:tgtEl>
                                          <p:spTgt spid="52"/>
                                        </p:tgtEl>
                                        <p:attrNameLst>
                                          <p:attrName>ppt_w</p:attrName>
                                        </p:attrNameLst>
                                      </p:cBhvr>
                                      <p:tavLst>
                                        <p:tav tm="0">
                                          <p:val>
                                            <p:fltVal val="0"/>
                                          </p:val>
                                        </p:tav>
                                        <p:tav tm="100000">
                                          <p:val>
                                            <p:strVal val="#ppt_w"/>
                                          </p:val>
                                        </p:tav>
                                      </p:tavLst>
                                    </p:anim>
                                    <p:anim calcmode="lin" valueType="num">
                                      <p:cBhvr>
                                        <p:cTn id="121" dur="500" fill="hold"/>
                                        <p:tgtEl>
                                          <p:spTgt spid="52"/>
                                        </p:tgtEl>
                                        <p:attrNameLst>
                                          <p:attrName>ppt_h</p:attrName>
                                        </p:attrNameLst>
                                      </p:cBhvr>
                                      <p:tavLst>
                                        <p:tav tm="0">
                                          <p:val>
                                            <p:fltVal val="0"/>
                                          </p:val>
                                        </p:tav>
                                        <p:tav tm="100000">
                                          <p:val>
                                            <p:strVal val="#ppt_h"/>
                                          </p:val>
                                        </p:tav>
                                      </p:tavLst>
                                    </p:anim>
                                    <p:animEffect transition="in" filter="fade">
                                      <p:cBhvr>
                                        <p:cTn id="122" dur="500"/>
                                        <p:tgtEl>
                                          <p:spTgt spid="52"/>
                                        </p:tgtEl>
                                      </p:cBhvr>
                                    </p:animEffect>
                                  </p:childTnLst>
                                </p:cTn>
                              </p:par>
                            </p:childTnLst>
                          </p:cTn>
                        </p:par>
                        <p:par>
                          <p:cTn id="123" fill="hold">
                            <p:stCondLst>
                              <p:cond delay="6750"/>
                            </p:stCondLst>
                            <p:childTnLst>
                              <p:par>
                                <p:cTn id="124" presetID="47" presetClass="entr" presetSubtype="0" fill="hold" grpId="0" nodeType="afterEffect">
                                  <p:stCondLst>
                                    <p:cond delay="0"/>
                                  </p:stCondLst>
                                  <p:childTnLst>
                                    <p:set>
                                      <p:cBhvr>
                                        <p:cTn id="125" dur="1" fill="hold">
                                          <p:stCondLst>
                                            <p:cond delay="0"/>
                                          </p:stCondLst>
                                        </p:cTn>
                                        <p:tgtEl>
                                          <p:spTgt spid="50"/>
                                        </p:tgtEl>
                                        <p:attrNameLst>
                                          <p:attrName>style.visibility</p:attrName>
                                        </p:attrNameLst>
                                      </p:cBhvr>
                                      <p:to>
                                        <p:strVal val="visible"/>
                                      </p:to>
                                    </p:set>
                                    <p:animEffect transition="in" filter="fade">
                                      <p:cBhvr>
                                        <p:cTn id="126" dur="500"/>
                                        <p:tgtEl>
                                          <p:spTgt spid="50"/>
                                        </p:tgtEl>
                                      </p:cBhvr>
                                    </p:animEffect>
                                    <p:anim calcmode="lin" valueType="num">
                                      <p:cBhvr>
                                        <p:cTn id="127" dur="500" fill="hold"/>
                                        <p:tgtEl>
                                          <p:spTgt spid="50"/>
                                        </p:tgtEl>
                                        <p:attrNameLst>
                                          <p:attrName>ppt_x</p:attrName>
                                        </p:attrNameLst>
                                      </p:cBhvr>
                                      <p:tavLst>
                                        <p:tav tm="0">
                                          <p:val>
                                            <p:strVal val="#ppt_x"/>
                                          </p:val>
                                        </p:tav>
                                        <p:tav tm="100000">
                                          <p:val>
                                            <p:strVal val="#ppt_x"/>
                                          </p:val>
                                        </p:tav>
                                      </p:tavLst>
                                    </p:anim>
                                    <p:anim calcmode="lin" valueType="num">
                                      <p:cBhvr>
                                        <p:cTn id="128" dur="500" fill="hold"/>
                                        <p:tgtEl>
                                          <p:spTgt spid="50"/>
                                        </p:tgtEl>
                                        <p:attrNameLst>
                                          <p:attrName>ppt_y</p:attrName>
                                        </p:attrNameLst>
                                      </p:cBhvr>
                                      <p:tavLst>
                                        <p:tav tm="0">
                                          <p:val>
                                            <p:strVal val="#ppt_y-.1"/>
                                          </p:val>
                                        </p:tav>
                                        <p:tav tm="100000">
                                          <p:val>
                                            <p:strVal val="#ppt_y"/>
                                          </p:val>
                                        </p:tav>
                                      </p:tavLst>
                                    </p:anim>
                                  </p:childTnLst>
                                </p:cTn>
                              </p:par>
                              <p:par>
                                <p:cTn id="129" presetID="42" presetClass="entr" presetSubtype="0" fill="hold" grpId="0" nodeType="withEffect">
                                  <p:stCondLst>
                                    <p:cond delay="0"/>
                                  </p:stCondLst>
                                  <p:childTnLst>
                                    <p:set>
                                      <p:cBhvr>
                                        <p:cTn id="130" dur="1" fill="hold">
                                          <p:stCondLst>
                                            <p:cond delay="0"/>
                                          </p:stCondLst>
                                        </p:cTn>
                                        <p:tgtEl>
                                          <p:spTgt spid="51"/>
                                        </p:tgtEl>
                                        <p:attrNameLst>
                                          <p:attrName>style.visibility</p:attrName>
                                        </p:attrNameLst>
                                      </p:cBhvr>
                                      <p:to>
                                        <p:strVal val="visible"/>
                                      </p:to>
                                    </p:set>
                                    <p:animEffect transition="in" filter="fade">
                                      <p:cBhvr>
                                        <p:cTn id="131" dur="500"/>
                                        <p:tgtEl>
                                          <p:spTgt spid="51"/>
                                        </p:tgtEl>
                                      </p:cBhvr>
                                    </p:animEffect>
                                    <p:anim calcmode="lin" valueType="num">
                                      <p:cBhvr>
                                        <p:cTn id="132" dur="500" fill="hold"/>
                                        <p:tgtEl>
                                          <p:spTgt spid="51"/>
                                        </p:tgtEl>
                                        <p:attrNameLst>
                                          <p:attrName>ppt_x</p:attrName>
                                        </p:attrNameLst>
                                      </p:cBhvr>
                                      <p:tavLst>
                                        <p:tav tm="0">
                                          <p:val>
                                            <p:strVal val="#ppt_x"/>
                                          </p:val>
                                        </p:tav>
                                        <p:tav tm="100000">
                                          <p:val>
                                            <p:strVal val="#ppt_x"/>
                                          </p:val>
                                        </p:tav>
                                      </p:tavLst>
                                    </p:anim>
                                    <p:anim calcmode="lin" valueType="num">
                                      <p:cBhvr>
                                        <p:cTn id="133" dur="500" fill="hold"/>
                                        <p:tgtEl>
                                          <p:spTgt spid="5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0" grpId="0" animBg="1"/>
      <p:bldP spid="21" grpId="0" animBg="1"/>
      <p:bldP spid="22" grpId="0"/>
      <p:bldP spid="23" grpId="0" animBg="1"/>
      <p:bldP spid="24" grpId="0"/>
      <p:bldP spid="30" grpId="0" animBg="1"/>
      <p:bldP spid="34" grpId="0"/>
      <p:bldP spid="35" grpId="0"/>
      <p:bldP spid="37" grpId="0" animBg="1"/>
      <p:bldP spid="41" grpId="0"/>
      <p:bldP spid="42" grpId="0"/>
      <p:bldP spid="43" grpId="0" animBg="1"/>
      <p:bldP spid="45" grpId="0"/>
      <p:bldP spid="46" grpId="0"/>
      <p:bldP spid="47" grpId="0" animBg="1"/>
      <p:bldP spid="50" grpId="0"/>
      <p:bldP spid="51" grpId="0"/>
      <p:bldP spid="52" grpId="0" animBg="1"/>
      <p:bldP spid="5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C29A74"/>
        </a:solidFill>
        <a:effectLst/>
      </p:bgPr>
    </p:bg>
    <p:spTree>
      <p:nvGrpSpPr>
        <p:cNvPr id="1" name=""/>
        <p:cNvGrpSpPr/>
        <p:nvPr/>
      </p:nvGrpSpPr>
      <p:grpSpPr>
        <a:xfrm>
          <a:off x="0" y="0"/>
          <a:ext cx="0" cy="0"/>
          <a:chOff x="0" y="0"/>
          <a:chExt cx="0" cy="0"/>
        </a:xfrm>
      </p:grpSpPr>
      <p:pic>
        <p:nvPicPr>
          <p:cNvPr id="11" name="Picture 10" descr="An old photo of a building&#10;&#10;Description automatically generated">
            <a:extLst>
              <a:ext uri="{FF2B5EF4-FFF2-40B4-BE49-F238E27FC236}">
                <a16:creationId xmlns:a16="http://schemas.microsoft.com/office/drawing/2014/main" id="{418D2F7F-1B2C-4882-869E-AE4B6FA57ADD}"/>
              </a:ext>
            </a:extLst>
          </p:cNvPr>
          <p:cNvPicPr>
            <a:picLocks noChangeAspect="1"/>
          </p:cNvPicPr>
          <p:nvPr/>
        </p:nvPicPr>
        <p:blipFill>
          <a:blip r:embed="rId2">
            <a:alphaModFix amt="20000"/>
            <a:extLst>
              <a:ext uri="{28A0092B-C50C-407E-A947-70E740481C1C}">
                <a14:useLocalDpi xmlns:a14="http://schemas.microsoft.com/office/drawing/2010/main" val="0"/>
              </a:ext>
            </a:extLst>
          </a:blip>
          <a:stretch>
            <a:fillRect/>
          </a:stretch>
        </p:blipFill>
        <p:spPr>
          <a:xfrm>
            <a:off x="-1" y="0"/>
            <a:ext cx="18288001" cy="10287000"/>
          </a:xfrm>
          <a:prstGeom prst="rect">
            <a:avLst/>
          </a:prstGeom>
        </p:spPr>
      </p:pic>
      <p:sp>
        <p:nvSpPr>
          <p:cNvPr id="12" name="Rectangle 11">
            <a:extLst>
              <a:ext uri="{FF2B5EF4-FFF2-40B4-BE49-F238E27FC236}">
                <a16:creationId xmlns:a16="http://schemas.microsoft.com/office/drawing/2014/main" id="{227D0C80-7DEE-45E5-A227-45B221047880}"/>
              </a:ext>
            </a:extLst>
          </p:cNvPr>
          <p:cNvSpPr/>
          <p:nvPr/>
        </p:nvSpPr>
        <p:spPr>
          <a:xfrm>
            <a:off x="5503023" y="-2284"/>
            <a:ext cx="7711530" cy="1321451"/>
          </a:xfrm>
          <a:prstGeom prst="rect">
            <a:avLst/>
          </a:prstGeom>
          <a:solidFill>
            <a:srgbClr val="FBFD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C0504D">
                  <a:lumMod val="50000"/>
                </a:srgbClr>
              </a:solidFill>
              <a:effectLst/>
              <a:uLnTx/>
              <a:uFillTx/>
              <a:latin typeface="Calibri"/>
              <a:ea typeface="+mn-ea"/>
              <a:cs typeface="+mn-cs"/>
            </a:endParaRPr>
          </a:p>
        </p:txBody>
      </p:sp>
      <p:sp>
        <p:nvSpPr>
          <p:cNvPr id="13" name="TextBox 12">
            <a:extLst>
              <a:ext uri="{FF2B5EF4-FFF2-40B4-BE49-F238E27FC236}">
                <a16:creationId xmlns:a16="http://schemas.microsoft.com/office/drawing/2014/main" id="{B28A2E6F-C0C4-47FE-89ED-AFE5377360A2}"/>
              </a:ext>
            </a:extLst>
          </p:cNvPr>
          <p:cNvSpPr txBox="1"/>
          <p:nvPr/>
        </p:nvSpPr>
        <p:spPr>
          <a:xfrm>
            <a:off x="6691788" y="150609"/>
            <a:ext cx="5334000" cy="101566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0" normalizeH="0" baseline="0" noProof="0" dirty="0" err="1">
                <a:ln>
                  <a:noFill/>
                </a:ln>
                <a:solidFill>
                  <a:srgbClr val="F79646">
                    <a:lumMod val="50000"/>
                  </a:srgbClr>
                </a:solidFill>
                <a:effectLst/>
                <a:uLnTx/>
                <a:uFillTx/>
                <a:latin typeface="Oswald" pitchFamily="2" charset="0"/>
                <a:ea typeface="+mn-ea"/>
                <a:cs typeface="+mn-cs"/>
              </a:rPr>
              <a:t>Vấn</a:t>
            </a:r>
            <a:r>
              <a:rPr kumimoji="0" lang="en-US" sz="6000" b="0" i="0" u="none" strike="noStrike" kern="1200" cap="none" spc="0" normalizeH="0" baseline="0" noProof="0" dirty="0">
                <a:ln>
                  <a:noFill/>
                </a:ln>
                <a:solidFill>
                  <a:srgbClr val="F79646">
                    <a:lumMod val="50000"/>
                  </a:srgbClr>
                </a:solidFill>
                <a:effectLst/>
                <a:uLnTx/>
                <a:uFillTx/>
                <a:latin typeface="Oswald" pitchFamily="2" charset="0"/>
                <a:ea typeface="+mn-ea"/>
                <a:cs typeface="+mn-cs"/>
              </a:rPr>
              <a:t> </a:t>
            </a:r>
            <a:r>
              <a:rPr kumimoji="0" lang="en-US" sz="6000" b="0" i="0" u="none" strike="noStrike" kern="1200" cap="none" spc="0" normalizeH="0" baseline="0" noProof="0" dirty="0" err="1">
                <a:ln>
                  <a:noFill/>
                </a:ln>
                <a:solidFill>
                  <a:srgbClr val="F79646">
                    <a:lumMod val="50000"/>
                  </a:srgbClr>
                </a:solidFill>
                <a:effectLst/>
                <a:uLnTx/>
                <a:uFillTx/>
                <a:latin typeface="Oswald" pitchFamily="2" charset="0"/>
                <a:ea typeface="+mn-ea"/>
                <a:cs typeface="+mn-cs"/>
              </a:rPr>
              <a:t>đề</a:t>
            </a:r>
            <a:r>
              <a:rPr kumimoji="0" lang="en-US" sz="6000" b="0" i="0" u="none" strike="noStrike" kern="1200" cap="none" spc="0" normalizeH="0" baseline="0" noProof="0" dirty="0">
                <a:ln>
                  <a:noFill/>
                </a:ln>
                <a:solidFill>
                  <a:srgbClr val="F79646">
                    <a:lumMod val="50000"/>
                  </a:srgbClr>
                </a:solidFill>
                <a:effectLst/>
                <a:uLnTx/>
                <a:uFillTx/>
                <a:latin typeface="Oswald" pitchFamily="2" charset="0"/>
                <a:ea typeface="+mn-ea"/>
                <a:cs typeface="+mn-cs"/>
              </a:rPr>
              <a:t> </a:t>
            </a:r>
            <a:r>
              <a:rPr kumimoji="0" lang="en-US" sz="6000" b="0" i="0" u="none" strike="noStrike" kern="1200" cap="none" spc="0" normalizeH="0" baseline="0" noProof="0" dirty="0" err="1">
                <a:ln>
                  <a:noFill/>
                </a:ln>
                <a:solidFill>
                  <a:srgbClr val="F79646">
                    <a:lumMod val="50000"/>
                  </a:srgbClr>
                </a:solidFill>
                <a:effectLst/>
                <a:uLnTx/>
                <a:uFillTx/>
                <a:latin typeface="Oswald" pitchFamily="2" charset="0"/>
                <a:ea typeface="+mn-ea"/>
                <a:cs typeface="+mn-cs"/>
              </a:rPr>
              <a:t>Hoa</a:t>
            </a:r>
            <a:r>
              <a:rPr kumimoji="0" lang="en-US" sz="6000" b="0" i="0" u="none" strike="noStrike" kern="1200" cap="none" spc="0" normalizeH="0" baseline="0" noProof="0" dirty="0">
                <a:ln>
                  <a:noFill/>
                </a:ln>
                <a:solidFill>
                  <a:srgbClr val="F79646">
                    <a:lumMod val="50000"/>
                  </a:srgbClr>
                </a:solidFill>
                <a:effectLst/>
                <a:uLnTx/>
                <a:uFillTx/>
                <a:latin typeface="Oswald" pitchFamily="2" charset="0"/>
                <a:ea typeface="+mn-ea"/>
                <a:cs typeface="+mn-cs"/>
              </a:rPr>
              <a:t> </a:t>
            </a:r>
            <a:r>
              <a:rPr kumimoji="0" lang="en-US" sz="6000" b="0" i="0" u="none" strike="noStrike" kern="1200" cap="none" spc="0" normalizeH="0" baseline="0" noProof="0" dirty="0" err="1">
                <a:ln>
                  <a:noFill/>
                </a:ln>
                <a:solidFill>
                  <a:srgbClr val="F79646">
                    <a:lumMod val="50000"/>
                  </a:srgbClr>
                </a:solidFill>
                <a:effectLst/>
                <a:uLnTx/>
                <a:uFillTx/>
                <a:latin typeface="Oswald" pitchFamily="2" charset="0"/>
                <a:ea typeface="+mn-ea"/>
                <a:cs typeface="+mn-cs"/>
              </a:rPr>
              <a:t>kiều</a:t>
            </a:r>
            <a:endParaRPr kumimoji="0" lang="en-US" sz="6000" b="0" i="0" u="none" strike="noStrike" kern="1200" cap="none" spc="0" normalizeH="0" baseline="0" noProof="0" dirty="0">
              <a:ln>
                <a:noFill/>
              </a:ln>
              <a:solidFill>
                <a:srgbClr val="F79646">
                  <a:lumMod val="50000"/>
                </a:srgbClr>
              </a:solidFill>
              <a:effectLst/>
              <a:uLnTx/>
              <a:uFillTx/>
              <a:latin typeface="Oswald" pitchFamily="2" charset="0"/>
              <a:ea typeface="+mn-ea"/>
              <a:cs typeface="+mn-cs"/>
            </a:endParaRPr>
          </a:p>
        </p:txBody>
      </p:sp>
      <p:pic>
        <p:nvPicPr>
          <p:cNvPr id="15" name="Picture 14" descr="A person riding a horse drawn carriage on a city street&#10;&#10;Description automatically generated">
            <a:extLst>
              <a:ext uri="{FF2B5EF4-FFF2-40B4-BE49-F238E27FC236}">
                <a16:creationId xmlns:a16="http://schemas.microsoft.com/office/drawing/2014/main" id="{11DE1708-2BFF-4A62-88EA-568B86A431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76988" y="1420482"/>
            <a:ext cx="13563600" cy="8001000"/>
          </a:xfrm>
          <a:prstGeom prst="rect">
            <a:avLst/>
          </a:prstGeom>
        </p:spPr>
      </p:pic>
      <p:sp>
        <p:nvSpPr>
          <p:cNvPr id="16" name="TextBox 15">
            <a:extLst>
              <a:ext uri="{FF2B5EF4-FFF2-40B4-BE49-F238E27FC236}">
                <a16:creationId xmlns:a16="http://schemas.microsoft.com/office/drawing/2014/main" id="{7E65551C-70ED-44A4-9A8C-516A93409D6F}"/>
              </a:ext>
            </a:extLst>
          </p:cNvPr>
          <p:cNvSpPr txBox="1"/>
          <p:nvPr/>
        </p:nvSpPr>
        <p:spPr>
          <a:xfrm>
            <a:off x="5257800" y="9550871"/>
            <a:ext cx="7374777"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err="1">
                <a:ln>
                  <a:noFill/>
                </a:ln>
                <a:solidFill>
                  <a:prstClr val="white"/>
                </a:solidFill>
                <a:effectLst/>
                <a:uLnTx/>
                <a:uFillTx/>
                <a:latin typeface="Oswald" pitchFamily="2" charset="0"/>
                <a:ea typeface="+mn-ea"/>
                <a:cs typeface="+mn-cs"/>
              </a:rPr>
              <a:t>Một</a:t>
            </a:r>
            <a:r>
              <a:rPr kumimoji="0" lang="en-US" sz="3200" b="0" i="0" u="none" strike="noStrike" kern="1200" cap="none" spc="0" normalizeH="0" baseline="0" noProof="0" dirty="0">
                <a:ln>
                  <a:noFill/>
                </a:ln>
                <a:solidFill>
                  <a:prstClr val="white"/>
                </a:solidFill>
                <a:effectLst/>
                <a:uLnTx/>
                <a:uFillTx/>
                <a:latin typeface="Oswald" pitchFamily="2" charset="0"/>
                <a:ea typeface="+mn-ea"/>
                <a:cs typeface="+mn-cs"/>
              </a:rPr>
              <a:t> </a:t>
            </a:r>
            <a:r>
              <a:rPr kumimoji="0" lang="en-US" sz="3200" b="0" i="0" u="none" strike="noStrike" kern="1200" cap="none" spc="0" normalizeH="0" baseline="0" noProof="0" dirty="0" err="1">
                <a:ln>
                  <a:noFill/>
                </a:ln>
                <a:solidFill>
                  <a:prstClr val="white"/>
                </a:solidFill>
                <a:effectLst/>
                <a:uLnTx/>
                <a:uFillTx/>
                <a:latin typeface="Oswald" pitchFamily="2" charset="0"/>
                <a:ea typeface="+mn-ea"/>
                <a:cs typeface="+mn-cs"/>
              </a:rPr>
              <a:t>góc</a:t>
            </a:r>
            <a:r>
              <a:rPr kumimoji="0" lang="en-US" sz="3200" b="0" i="0" u="none" strike="noStrike" kern="1200" cap="none" spc="0" normalizeH="0" baseline="0" noProof="0" dirty="0">
                <a:ln>
                  <a:noFill/>
                </a:ln>
                <a:solidFill>
                  <a:prstClr val="white"/>
                </a:solidFill>
                <a:effectLst/>
                <a:uLnTx/>
                <a:uFillTx/>
                <a:latin typeface="Oswald" pitchFamily="2" charset="0"/>
                <a:ea typeface="+mn-ea"/>
                <a:cs typeface="+mn-cs"/>
              </a:rPr>
              <a:t> </a:t>
            </a:r>
            <a:r>
              <a:rPr kumimoji="0" lang="en-US" sz="3200" b="0" i="0" u="none" strike="noStrike" kern="1200" cap="none" spc="0" normalizeH="0" baseline="0" noProof="0" dirty="0" err="1">
                <a:ln>
                  <a:noFill/>
                </a:ln>
                <a:solidFill>
                  <a:prstClr val="white"/>
                </a:solidFill>
                <a:effectLst/>
                <a:uLnTx/>
                <a:uFillTx/>
                <a:latin typeface="Oswald" pitchFamily="2" charset="0"/>
                <a:ea typeface="+mn-ea"/>
                <a:cs typeface="+mn-cs"/>
              </a:rPr>
              <a:t>chợ</a:t>
            </a:r>
            <a:r>
              <a:rPr kumimoji="0" lang="en-US" sz="3200" b="0" i="0" u="none" strike="noStrike" kern="1200" cap="none" spc="0" normalizeH="0" baseline="0" noProof="0" dirty="0">
                <a:ln>
                  <a:noFill/>
                </a:ln>
                <a:solidFill>
                  <a:prstClr val="white"/>
                </a:solidFill>
                <a:effectLst/>
                <a:uLnTx/>
                <a:uFillTx/>
                <a:latin typeface="Oswald" pitchFamily="2" charset="0"/>
                <a:ea typeface="+mn-ea"/>
                <a:cs typeface="+mn-cs"/>
              </a:rPr>
              <a:t> </a:t>
            </a:r>
            <a:r>
              <a:rPr kumimoji="0" lang="en-US" sz="3200" b="0" i="0" u="none" strike="noStrike" kern="1200" cap="none" spc="0" normalizeH="0" baseline="0" noProof="0" dirty="0" err="1">
                <a:ln>
                  <a:noFill/>
                </a:ln>
                <a:solidFill>
                  <a:prstClr val="white"/>
                </a:solidFill>
                <a:effectLst/>
                <a:uLnTx/>
                <a:uFillTx/>
                <a:latin typeface="Oswald" pitchFamily="2" charset="0"/>
                <a:ea typeface="+mn-ea"/>
                <a:cs typeface="+mn-cs"/>
              </a:rPr>
              <a:t>lớn-Sài</a:t>
            </a:r>
            <a:r>
              <a:rPr kumimoji="0" lang="en-US" sz="3200" b="0" i="0" u="none" strike="noStrike" kern="1200" cap="none" spc="0" normalizeH="0" baseline="0" noProof="0" dirty="0">
                <a:ln>
                  <a:noFill/>
                </a:ln>
                <a:solidFill>
                  <a:prstClr val="white"/>
                </a:solidFill>
                <a:effectLst/>
                <a:uLnTx/>
                <a:uFillTx/>
                <a:latin typeface="Oswald" pitchFamily="2" charset="0"/>
                <a:ea typeface="+mn-ea"/>
                <a:cs typeface="+mn-cs"/>
              </a:rPr>
              <a:t> </a:t>
            </a:r>
            <a:r>
              <a:rPr kumimoji="0" lang="en-US" sz="3200" b="0" i="0" u="none" strike="noStrike" kern="1200" cap="none" spc="0" normalizeH="0" baseline="0" noProof="0" dirty="0" err="1">
                <a:ln>
                  <a:noFill/>
                </a:ln>
                <a:solidFill>
                  <a:prstClr val="white"/>
                </a:solidFill>
                <a:effectLst/>
                <a:uLnTx/>
                <a:uFillTx/>
                <a:latin typeface="Oswald" pitchFamily="2" charset="0"/>
                <a:ea typeface="+mn-ea"/>
                <a:cs typeface="+mn-cs"/>
              </a:rPr>
              <a:t>Gòn</a:t>
            </a:r>
            <a:r>
              <a:rPr kumimoji="0" lang="en-US" sz="3200" b="0" i="0" u="none" strike="noStrike" kern="1200" cap="none" spc="0" normalizeH="0" baseline="0" noProof="0" dirty="0">
                <a:ln>
                  <a:noFill/>
                </a:ln>
                <a:solidFill>
                  <a:prstClr val="white"/>
                </a:solidFill>
                <a:effectLst/>
                <a:uLnTx/>
                <a:uFillTx/>
                <a:latin typeface="Oswald" pitchFamily="2" charset="0"/>
                <a:ea typeface="+mn-ea"/>
                <a:cs typeface="+mn-cs"/>
              </a:rPr>
              <a:t> 1975</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500" fill="hold"/>
                                        <p:tgtEl>
                                          <p:spTgt spid="15"/>
                                        </p:tgtEl>
                                        <p:attrNameLst>
                                          <p:attrName>ppt_w</p:attrName>
                                        </p:attrNameLst>
                                      </p:cBhvr>
                                      <p:tavLst>
                                        <p:tav tm="0">
                                          <p:val>
                                            <p:fltVal val="0"/>
                                          </p:val>
                                        </p:tav>
                                        <p:tav tm="100000">
                                          <p:val>
                                            <p:strVal val="#ppt_w"/>
                                          </p:val>
                                        </p:tav>
                                      </p:tavLst>
                                    </p:anim>
                                    <p:anim calcmode="lin" valueType="num">
                                      <p:cBhvr>
                                        <p:cTn id="8" dur="500" fill="hold"/>
                                        <p:tgtEl>
                                          <p:spTgt spid="15"/>
                                        </p:tgtEl>
                                        <p:attrNameLst>
                                          <p:attrName>ppt_h</p:attrName>
                                        </p:attrNameLst>
                                      </p:cBhvr>
                                      <p:tavLst>
                                        <p:tav tm="0">
                                          <p:val>
                                            <p:fltVal val="0"/>
                                          </p:val>
                                        </p:tav>
                                        <p:tav tm="100000">
                                          <p:val>
                                            <p:strVal val="#ppt_h"/>
                                          </p:val>
                                        </p:tav>
                                      </p:tavLst>
                                    </p:anim>
                                    <p:animEffect transition="in" filter="fade">
                                      <p:cBhvr>
                                        <p:cTn id="9" dur="500"/>
                                        <p:tgtEl>
                                          <p:spTgt spid="15"/>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16"/>
                                        </p:tgtEl>
                                        <p:attrNameLst>
                                          <p:attrName>style.visibility</p:attrName>
                                        </p:attrNameLst>
                                      </p:cBhvr>
                                      <p:to>
                                        <p:strVal val="visible"/>
                                      </p:to>
                                    </p:set>
                                    <p:anim calcmode="lin" valueType="num">
                                      <p:cBhvr>
                                        <p:cTn id="12" dur="500" fill="hold"/>
                                        <p:tgtEl>
                                          <p:spTgt spid="16"/>
                                        </p:tgtEl>
                                        <p:attrNameLst>
                                          <p:attrName>ppt_w</p:attrName>
                                        </p:attrNameLst>
                                      </p:cBhvr>
                                      <p:tavLst>
                                        <p:tav tm="0">
                                          <p:val>
                                            <p:fltVal val="0"/>
                                          </p:val>
                                        </p:tav>
                                        <p:tav tm="100000">
                                          <p:val>
                                            <p:strVal val="#ppt_w"/>
                                          </p:val>
                                        </p:tav>
                                      </p:tavLst>
                                    </p:anim>
                                    <p:anim calcmode="lin" valueType="num">
                                      <p:cBhvr>
                                        <p:cTn id="13" dur="500" fill="hold"/>
                                        <p:tgtEl>
                                          <p:spTgt spid="16"/>
                                        </p:tgtEl>
                                        <p:attrNameLst>
                                          <p:attrName>ppt_h</p:attrName>
                                        </p:attrNameLst>
                                      </p:cBhvr>
                                      <p:tavLst>
                                        <p:tav tm="0">
                                          <p:val>
                                            <p:fltVal val="0"/>
                                          </p:val>
                                        </p:tav>
                                        <p:tav tm="100000">
                                          <p:val>
                                            <p:strVal val="#ppt_h"/>
                                          </p:val>
                                        </p:tav>
                                      </p:tavLst>
                                    </p:anim>
                                    <p:animEffect transition="in" filter="fade">
                                      <p:cBhvr>
                                        <p:cTn id="14" dur="500"/>
                                        <p:tgtEl>
                                          <p:spTgt spid="16"/>
                                        </p:tgtEl>
                                      </p:cBhvr>
                                    </p:animEffect>
                                  </p:childTnLst>
                                </p:cTn>
                              </p:par>
                            </p:childTnLst>
                          </p:cTn>
                        </p:par>
                        <p:par>
                          <p:cTn id="15" fill="hold">
                            <p:stCondLst>
                              <p:cond delay="500"/>
                            </p:stCondLst>
                            <p:childTnLst>
                              <p:par>
                                <p:cTn id="16" presetID="14" presetClass="entr" presetSubtype="10" fill="hold" grpId="0" nodeType="after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randombar(horizontal)">
                                      <p:cBhvr>
                                        <p:cTn id="18" dur="500"/>
                                        <p:tgtEl>
                                          <p:spTgt spid="12"/>
                                        </p:tgtEl>
                                      </p:cBhvr>
                                    </p:animEffect>
                                  </p:childTnLst>
                                </p:cTn>
                              </p:par>
                              <p:par>
                                <p:cTn id="19" presetID="14" presetClass="entr" presetSubtype="1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randombar(horizontal)">
                                      <p:cBhvr>
                                        <p:cTn id="2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p:bldP spid="16"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C29A74"/>
        </a:solidFill>
        <a:effectLst/>
      </p:bgPr>
    </p:bg>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02102312-9AB4-410F-B319-7D71DDDD69C4}"/>
              </a:ext>
            </a:extLst>
          </p:cNvPr>
          <p:cNvSpPr/>
          <p:nvPr/>
        </p:nvSpPr>
        <p:spPr>
          <a:xfrm>
            <a:off x="3048000" y="8496300"/>
            <a:ext cx="13411200" cy="1447800"/>
          </a:xfrm>
          <a:prstGeom prst="roundRect">
            <a:avLst/>
          </a:prstGeom>
          <a:solidFill>
            <a:srgbClr val="F7F6E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E2A4195C-DE96-40CF-93A2-FAE7285915F4}"/>
              </a:ext>
            </a:extLst>
          </p:cNvPr>
          <p:cNvPicPr>
            <a:picLocks noChangeAspect="1"/>
          </p:cNvPicPr>
          <p:nvPr/>
        </p:nvPicPr>
        <p:blipFill>
          <a:blip r:embed="rId2"/>
          <a:stretch>
            <a:fillRect/>
          </a:stretch>
        </p:blipFill>
        <p:spPr>
          <a:xfrm>
            <a:off x="2895600" y="-342900"/>
            <a:ext cx="12266215" cy="7797460"/>
          </a:xfrm>
          <a:prstGeom prst="rect">
            <a:avLst/>
          </a:prstGeom>
        </p:spPr>
      </p:pic>
      <p:sp>
        <p:nvSpPr>
          <p:cNvPr id="9" name="Arrow: Right 8">
            <a:extLst>
              <a:ext uri="{FF2B5EF4-FFF2-40B4-BE49-F238E27FC236}">
                <a16:creationId xmlns:a16="http://schemas.microsoft.com/office/drawing/2014/main" id="{A157B392-B3A2-4C69-B5B0-7D17A78E2700}"/>
              </a:ext>
            </a:extLst>
          </p:cNvPr>
          <p:cNvSpPr/>
          <p:nvPr/>
        </p:nvSpPr>
        <p:spPr>
          <a:xfrm>
            <a:off x="1524000" y="7225960"/>
            <a:ext cx="990600" cy="813140"/>
          </a:xfrm>
          <a:prstGeom prst="rightArrow">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A89C35B9-F938-4E55-98D4-EBB5EB88F8F1}"/>
              </a:ext>
            </a:extLst>
          </p:cNvPr>
          <p:cNvSpPr/>
          <p:nvPr/>
        </p:nvSpPr>
        <p:spPr>
          <a:xfrm>
            <a:off x="3048000" y="7061030"/>
            <a:ext cx="13411200" cy="1143000"/>
          </a:xfrm>
          <a:prstGeom prst="roundRect">
            <a:avLst/>
          </a:prstGeom>
          <a:solidFill>
            <a:srgbClr val="F7F6E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19160269-ACBE-43C9-9C67-47496BDD3250}"/>
              </a:ext>
            </a:extLst>
          </p:cNvPr>
          <p:cNvSpPr txBox="1"/>
          <p:nvPr/>
        </p:nvSpPr>
        <p:spPr>
          <a:xfrm>
            <a:off x="3429000" y="7103947"/>
            <a:ext cx="12801600" cy="1077218"/>
          </a:xfrm>
          <a:prstGeom prst="rect">
            <a:avLst/>
          </a:prstGeom>
          <a:noFill/>
        </p:spPr>
        <p:txBody>
          <a:bodyPr wrap="square" rtlCol="0">
            <a:spAutoFit/>
          </a:bodyPr>
          <a:lstStyle/>
          <a:p>
            <a:r>
              <a:rPr lang="vi-VN" sz="3200" b="1" dirty="0">
                <a:solidFill>
                  <a:schemeClr val="accent6">
                    <a:lumMod val="50000"/>
                  </a:schemeClr>
                </a:solidFill>
                <a:latin typeface="Oswald" pitchFamily="2" charset="0"/>
              </a:rPr>
              <a:t>Đến năm 1982, người Hoa ở Việt Nam đã lũ lượt rời bỏ Việt Nam vượt biên qua đường biển, đường bộ để đến nước thứ ba</a:t>
            </a:r>
            <a:endParaRPr lang="vi-VN" sz="3200" dirty="0">
              <a:solidFill>
                <a:schemeClr val="accent6">
                  <a:lumMod val="50000"/>
                </a:schemeClr>
              </a:solidFill>
              <a:latin typeface="Oswald" pitchFamily="2" charset="0"/>
            </a:endParaRPr>
          </a:p>
        </p:txBody>
      </p:sp>
      <p:sp>
        <p:nvSpPr>
          <p:cNvPr id="13" name="TextBox 12">
            <a:extLst>
              <a:ext uri="{FF2B5EF4-FFF2-40B4-BE49-F238E27FC236}">
                <a16:creationId xmlns:a16="http://schemas.microsoft.com/office/drawing/2014/main" id="{827E02E8-D8DF-4AEA-BA15-4DE028F2989F}"/>
              </a:ext>
            </a:extLst>
          </p:cNvPr>
          <p:cNvSpPr txBox="1"/>
          <p:nvPr/>
        </p:nvSpPr>
        <p:spPr>
          <a:xfrm>
            <a:off x="3404937" y="8724900"/>
            <a:ext cx="13639800" cy="1077218"/>
          </a:xfrm>
          <a:prstGeom prst="rect">
            <a:avLst/>
          </a:prstGeom>
          <a:noFill/>
        </p:spPr>
        <p:txBody>
          <a:bodyPr wrap="square" rtlCol="0">
            <a:spAutoFit/>
          </a:bodyPr>
          <a:lstStyle/>
          <a:p>
            <a:r>
              <a:rPr lang="vi-VN" sz="3200" b="1" dirty="0">
                <a:solidFill>
                  <a:schemeClr val="accent6">
                    <a:lumMod val="50000"/>
                  </a:schemeClr>
                </a:solidFill>
                <a:latin typeface="Oswald" pitchFamily="2" charset="0"/>
              </a:rPr>
              <a:t>Mặc dù đám đông người Việt có thể phản đối hành vi của Trung Quốc ở Biển Đông, nhưng không ai nghĩ đến việc trả thù gia đình thương gia gốc Hoa</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DFCCB4"/>
        </a:solidFill>
        <a:effectLst/>
      </p:bgPr>
    </p:bg>
    <p:spTree>
      <p:nvGrpSpPr>
        <p:cNvPr id="1" name=""/>
        <p:cNvGrpSpPr/>
        <p:nvPr/>
      </p:nvGrpSpPr>
      <p:grpSpPr>
        <a:xfrm>
          <a:off x="0" y="0"/>
          <a:ext cx="0" cy="0"/>
          <a:chOff x="0" y="0"/>
          <a:chExt cx="0" cy="0"/>
        </a:xfrm>
      </p:grpSpPr>
      <p:graphicFrame>
        <p:nvGraphicFramePr>
          <p:cNvPr id="19" name="Chart 18">
            <a:extLst>
              <a:ext uri="{FF2B5EF4-FFF2-40B4-BE49-F238E27FC236}">
                <a16:creationId xmlns:a16="http://schemas.microsoft.com/office/drawing/2014/main" id="{FDC99F56-9B6E-48FF-847B-66B4E6694ACD}"/>
              </a:ext>
            </a:extLst>
          </p:cNvPr>
          <p:cNvGraphicFramePr/>
          <p:nvPr/>
        </p:nvGraphicFramePr>
        <p:xfrm>
          <a:off x="-495300" y="3138848"/>
          <a:ext cx="7010400" cy="4444426"/>
        </p:xfrm>
        <a:graphic>
          <a:graphicData uri="http://schemas.openxmlformats.org/drawingml/2006/chart">
            <c:chart xmlns:c="http://schemas.openxmlformats.org/drawingml/2006/chart" xmlns:r="http://schemas.openxmlformats.org/officeDocument/2006/relationships" r:id="rId2"/>
          </a:graphicData>
        </a:graphic>
      </p:graphicFrame>
      <p:sp>
        <p:nvSpPr>
          <p:cNvPr id="27" name="TextBox 26">
            <a:extLst>
              <a:ext uri="{FF2B5EF4-FFF2-40B4-BE49-F238E27FC236}">
                <a16:creationId xmlns:a16="http://schemas.microsoft.com/office/drawing/2014/main" id="{73670736-5038-492B-B7E5-6AA56FA3338E}"/>
              </a:ext>
            </a:extLst>
          </p:cNvPr>
          <p:cNvSpPr txBox="1"/>
          <p:nvPr/>
        </p:nvSpPr>
        <p:spPr>
          <a:xfrm>
            <a:off x="4738437" y="3564205"/>
            <a:ext cx="3617495" cy="107721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chemeClr val="accent6">
                    <a:lumMod val="50000"/>
                  </a:schemeClr>
                </a:solidFill>
                <a:effectLst/>
                <a:uLnTx/>
                <a:uFillTx/>
                <a:latin typeface="Oswald" pitchFamily="2" charset="0"/>
                <a:ea typeface="+mn-ea"/>
                <a:cs typeface="+mn-cs"/>
              </a:rPr>
              <a:t>4% </a:t>
            </a:r>
            <a:r>
              <a:rPr kumimoji="0" lang="en-US" sz="3200" b="0" i="0" u="none" strike="noStrike" kern="1200" cap="none" spc="0" normalizeH="0" baseline="0" noProof="0" dirty="0" err="1">
                <a:ln>
                  <a:noFill/>
                </a:ln>
                <a:solidFill>
                  <a:schemeClr val="accent6">
                    <a:lumMod val="50000"/>
                  </a:schemeClr>
                </a:solidFill>
                <a:effectLst/>
                <a:uLnTx/>
                <a:uFillTx/>
                <a:latin typeface="Oswald" pitchFamily="2" charset="0"/>
                <a:ea typeface="+mn-ea"/>
                <a:cs typeface="+mn-cs"/>
              </a:rPr>
              <a:t>dân</a:t>
            </a:r>
            <a:r>
              <a:rPr kumimoji="0" lang="en-US" sz="3200" b="0" i="0" u="none" strike="noStrike" kern="1200" cap="none" spc="0" normalizeH="0" baseline="0" noProof="0" dirty="0">
                <a:ln>
                  <a:noFill/>
                </a:ln>
                <a:solidFill>
                  <a:schemeClr val="accent6">
                    <a:lumMod val="50000"/>
                  </a:schemeClr>
                </a:solidFill>
                <a:effectLst/>
                <a:uLnTx/>
                <a:uFillTx/>
                <a:latin typeface="Oswald" pitchFamily="2" charset="0"/>
                <a:ea typeface="+mn-ea"/>
                <a:cs typeface="+mn-cs"/>
              </a:rPr>
              <a:t> </a:t>
            </a:r>
            <a:r>
              <a:rPr kumimoji="0" lang="en-US" sz="3200" b="0" i="0" u="none" strike="noStrike" kern="1200" cap="none" spc="0" normalizeH="0" baseline="0" noProof="0" dirty="0" err="1">
                <a:ln>
                  <a:noFill/>
                </a:ln>
                <a:solidFill>
                  <a:schemeClr val="accent6">
                    <a:lumMod val="50000"/>
                  </a:schemeClr>
                </a:solidFill>
                <a:effectLst/>
                <a:uLnTx/>
                <a:uFillTx/>
                <a:latin typeface="Oswald" pitchFamily="2" charset="0"/>
                <a:ea typeface="+mn-ea"/>
                <a:cs typeface="+mn-cs"/>
              </a:rPr>
              <a:t>số</a:t>
            </a:r>
            <a:r>
              <a:rPr kumimoji="0" lang="en-US" sz="3200" b="0" i="0" u="none" strike="noStrike" kern="1200" cap="none" spc="0" normalizeH="0" baseline="0" noProof="0" dirty="0">
                <a:ln>
                  <a:noFill/>
                </a:ln>
                <a:solidFill>
                  <a:schemeClr val="accent6">
                    <a:lumMod val="50000"/>
                  </a:schemeClr>
                </a:solidFill>
                <a:effectLst/>
                <a:uLnTx/>
                <a:uFillTx/>
                <a:latin typeface="Oswald" pitchFamily="2" charset="0"/>
                <a:ea typeface="+mn-ea"/>
                <a:cs typeface="+mn-cs"/>
              </a:rPr>
              <a:t>(1.8 </a:t>
            </a:r>
            <a:r>
              <a:rPr kumimoji="0" lang="en-US" sz="3200" b="0" i="0" u="none" strike="noStrike" kern="1200" cap="none" spc="0" normalizeH="0" baseline="0" noProof="0" dirty="0" err="1">
                <a:ln>
                  <a:noFill/>
                </a:ln>
                <a:solidFill>
                  <a:schemeClr val="accent6">
                    <a:lumMod val="50000"/>
                  </a:schemeClr>
                </a:solidFill>
                <a:effectLst/>
                <a:uLnTx/>
                <a:uFillTx/>
                <a:latin typeface="Oswald" pitchFamily="2" charset="0"/>
                <a:ea typeface="+mn-ea"/>
                <a:cs typeface="+mn-cs"/>
              </a:rPr>
              <a:t>triệu</a:t>
            </a:r>
            <a:r>
              <a:rPr kumimoji="0" lang="en-US" sz="3200" b="0" i="0" u="none" strike="noStrike" kern="1200" cap="none" spc="0" normalizeH="0" baseline="0" noProof="0" dirty="0">
                <a:ln>
                  <a:noFill/>
                </a:ln>
                <a:solidFill>
                  <a:schemeClr val="accent6">
                    <a:lumMod val="50000"/>
                  </a:schemeClr>
                </a:solidFill>
                <a:effectLst/>
                <a:uLnTx/>
                <a:uFillTx/>
                <a:latin typeface="Oswald" pitchFamily="2" charset="0"/>
                <a:ea typeface="+mn-ea"/>
                <a:cs typeface="+mn-cs"/>
              </a:rPr>
              <a:t> ng</a:t>
            </a:r>
            <a:r>
              <a:rPr kumimoji="0" lang="vi-VN" sz="3200" b="0" i="0" u="none" strike="noStrike" kern="1200" cap="none" spc="0" normalizeH="0" baseline="0" noProof="0" dirty="0">
                <a:ln>
                  <a:noFill/>
                </a:ln>
                <a:solidFill>
                  <a:schemeClr val="accent6">
                    <a:lumMod val="50000"/>
                  </a:schemeClr>
                </a:solidFill>
                <a:effectLst/>
                <a:uLnTx/>
                <a:uFillTx/>
                <a:latin typeface="Oswald" pitchFamily="2" charset="0"/>
                <a:ea typeface="+mn-ea"/>
                <a:cs typeface="+mn-cs"/>
              </a:rPr>
              <a:t>ư</a:t>
            </a:r>
            <a:r>
              <a:rPr kumimoji="0" lang="en-US" sz="3200" b="0" i="0" u="none" strike="noStrike" kern="1200" cap="none" spc="0" normalizeH="0" baseline="0" noProof="0" dirty="0" err="1">
                <a:ln>
                  <a:noFill/>
                </a:ln>
                <a:solidFill>
                  <a:schemeClr val="accent6">
                    <a:lumMod val="50000"/>
                  </a:schemeClr>
                </a:solidFill>
                <a:effectLst/>
                <a:uLnTx/>
                <a:uFillTx/>
                <a:latin typeface="Oswald" pitchFamily="2" charset="0"/>
                <a:ea typeface="+mn-ea"/>
                <a:cs typeface="+mn-cs"/>
              </a:rPr>
              <a:t>ời</a:t>
            </a:r>
            <a:r>
              <a:rPr kumimoji="0" lang="en-US" sz="3200" b="0" i="0" u="none" strike="noStrike" kern="1200" cap="none" spc="0" normalizeH="0" baseline="0" noProof="0" dirty="0">
                <a:ln>
                  <a:noFill/>
                </a:ln>
                <a:solidFill>
                  <a:schemeClr val="accent6">
                    <a:lumMod val="50000"/>
                  </a:schemeClr>
                </a:solidFill>
                <a:effectLst/>
                <a:uLnTx/>
                <a:uFillTx/>
                <a:latin typeface="Oswald" pitchFamily="2" charset="0"/>
                <a:ea typeface="+mn-ea"/>
                <a:cs typeface="+mn-cs"/>
              </a:rPr>
              <a:t>)</a:t>
            </a:r>
          </a:p>
        </p:txBody>
      </p:sp>
      <p:cxnSp>
        <p:nvCxnSpPr>
          <p:cNvPr id="30" name="Straight Connector 29">
            <a:extLst>
              <a:ext uri="{FF2B5EF4-FFF2-40B4-BE49-F238E27FC236}">
                <a16:creationId xmlns:a16="http://schemas.microsoft.com/office/drawing/2014/main" id="{98084C9B-E2B7-48EB-B1EA-4A59BA92D36E}"/>
              </a:ext>
            </a:extLst>
          </p:cNvPr>
          <p:cNvCxnSpPr/>
          <p:nvPr/>
        </p:nvCxnSpPr>
        <p:spPr>
          <a:xfrm flipV="1">
            <a:off x="3227471" y="2324100"/>
            <a:ext cx="762000" cy="960521"/>
          </a:xfrm>
          <a:prstGeom prst="line">
            <a:avLst/>
          </a:prstGeom>
          <a:ln>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03757C1-A4E0-4239-B400-1F8E013225C7}"/>
              </a:ext>
            </a:extLst>
          </p:cNvPr>
          <p:cNvCxnSpPr/>
          <p:nvPr/>
        </p:nvCxnSpPr>
        <p:spPr>
          <a:xfrm>
            <a:off x="3989471" y="2324100"/>
            <a:ext cx="1048752" cy="0"/>
          </a:xfrm>
          <a:prstGeom prst="line">
            <a:avLst/>
          </a:prstGeom>
          <a:ln>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7446C735-3D2A-41E8-BD3A-2E9546ABA2BE}"/>
              </a:ext>
            </a:extLst>
          </p:cNvPr>
          <p:cNvSpPr txBox="1"/>
          <p:nvPr/>
        </p:nvSpPr>
        <p:spPr>
          <a:xfrm>
            <a:off x="552449" y="7880971"/>
            <a:ext cx="4648200" cy="101566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0" normalizeH="0" baseline="0" noProof="0" dirty="0">
                <a:ln>
                  <a:noFill/>
                </a:ln>
                <a:solidFill>
                  <a:srgbClr val="F79646">
                    <a:lumMod val="50000"/>
                  </a:srgbClr>
                </a:solidFill>
                <a:effectLst/>
                <a:uLnTx/>
                <a:uFillTx/>
                <a:latin typeface="Oswald" pitchFamily="2" charset="0"/>
                <a:ea typeface="+mn-ea"/>
                <a:cs typeface="+mn-cs"/>
              </a:rPr>
              <a:t>1975</a:t>
            </a:r>
          </a:p>
        </p:txBody>
      </p:sp>
      <p:graphicFrame>
        <p:nvGraphicFramePr>
          <p:cNvPr id="39" name="Chart 38">
            <a:extLst>
              <a:ext uri="{FF2B5EF4-FFF2-40B4-BE49-F238E27FC236}">
                <a16:creationId xmlns:a16="http://schemas.microsoft.com/office/drawing/2014/main" id="{7590DE02-8866-4B53-891E-074F36F7D09D}"/>
              </a:ext>
            </a:extLst>
          </p:cNvPr>
          <p:cNvGraphicFramePr/>
          <p:nvPr/>
        </p:nvGraphicFramePr>
        <p:xfrm>
          <a:off x="8772024" y="3284621"/>
          <a:ext cx="7010400" cy="4444426"/>
        </p:xfrm>
        <a:graphic>
          <a:graphicData uri="http://schemas.openxmlformats.org/drawingml/2006/chart">
            <c:chart xmlns:c="http://schemas.openxmlformats.org/drawingml/2006/chart" xmlns:r="http://schemas.openxmlformats.org/officeDocument/2006/relationships" r:id="rId3"/>
          </a:graphicData>
        </a:graphic>
      </p:graphicFrame>
      <p:sp>
        <p:nvSpPr>
          <p:cNvPr id="41" name="TextBox 40">
            <a:extLst>
              <a:ext uri="{FF2B5EF4-FFF2-40B4-BE49-F238E27FC236}">
                <a16:creationId xmlns:a16="http://schemas.microsoft.com/office/drawing/2014/main" id="{2FA524E3-EE9B-4EE7-9DF7-EC66100A0320}"/>
              </a:ext>
            </a:extLst>
          </p:cNvPr>
          <p:cNvSpPr txBox="1"/>
          <p:nvPr/>
        </p:nvSpPr>
        <p:spPr>
          <a:xfrm>
            <a:off x="14005761" y="3709978"/>
            <a:ext cx="3617495"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chemeClr val="accent6">
                    <a:lumMod val="50000"/>
                  </a:schemeClr>
                </a:solidFill>
                <a:effectLst/>
                <a:uLnTx/>
                <a:uFillTx/>
                <a:latin typeface="Oswald" pitchFamily="2" charset="0"/>
                <a:ea typeface="+mn-ea"/>
                <a:cs typeface="+mn-cs"/>
              </a:rPr>
              <a:t>900 </a:t>
            </a:r>
            <a:r>
              <a:rPr kumimoji="0" lang="en-US" sz="3200" b="0" i="0" u="none" strike="noStrike" kern="1200" cap="none" spc="0" normalizeH="0" baseline="0" noProof="0" dirty="0" err="1">
                <a:ln>
                  <a:noFill/>
                </a:ln>
                <a:solidFill>
                  <a:schemeClr val="accent6">
                    <a:lumMod val="50000"/>
                  </a:schemeClr>
                </a:solidFill>
                <a:effectLst/>
                <a:uLnTx/>
                <a:uFillTx/>
                <a:latin typeface="Oswald" pitchFamily="2" charset="0"/>
                <a:ea typeface="+mn-ea"/>
                <a:cs typeface="+mn-cs"/>
              </a:rPr>
              <a:t>nghìn</a:t>
            </a:r>
            <a:r>
              <a:rPr kumimoji="0" lang="en-US" sz="3200" b="0" i="0" u="none" strike="noStrike" kern="1200" cap="none" spc="0" normalizeH="0" baseline="0" noProof="0" dirty="0">
                <a:ln>
                  <a:noFill/>
                </a:ln>
                <a:solidFill>
                  <a:schemeClr val="accent6">
                    <a:lumMod val="50000"/>
                  </a:schemeClr>
                </a:solidFill>
                <a:effectLst/>
                <a:uLnTx/>
                <a:uFillTx/>
                <a:latin typeface="Oswald" pitchFamily="2" charset="0"/>
                <a:ea typeface="+mn-ea"/>
                <a:cs typeface="+mn-cs"/>
              </a:rPr>
              <a:t> ng</a:t>
            </a:r>
            <a:r>
              <a:rPr kumimoji="0" lang="vi-VN" sz="3200" b="0" i="0" u="none" strike="noStrike" kern="1200" cap="none" spc="0" normalizeH="0" baseline="0" noProof="0" dirty="0">
                <a:ln>
                  <a:noFill/>
                </a:ln>
                <a:solidFill>
                  <a:schemeClr val="accent6">
                    <a:lumMod val="50000"/>
                  </a:schemeClr>
                </a:solidFill>
                <a:effectLst/>
                <a:uLnTx/>
                <a:uFillTx/>
                <a:latin typeface="Oswald" pitchFamily="2" charset="0"/>
                <a:ea typeface="+mn-ea"/>
                <a:cs typeface="+mn-cs"/>
              </a:rPr>
              <a:t>ư</a:t>
            </a:r>
            <a:r>
              <a:rPr kumimoji="0" lang="en-US" sz="3200" b="0" i="0" u="none" strike="noStrike" kern="1200" cap="none" spc="0" normalizeH="0" baseline="0" noProof="0" dirty="0" err="1">
                <a:ln>
                  <a:noFill/>
                </a:ln>
                <a:solidFill>
                  <a:schemeClr val="accent6">
                    <a:lumMod val="50000"/>
                  </a:schemeClr>
                </a:solidFill>
                <a:effectLst/>
                <a:uLnTx/>
                <a:uFillTx/>
                <a:latin typeface="Oswald" pitchFamily="2" charset="0"/>
                <a:ea typeface="+mn-ea"/>
                <a:cs typeface="+mn-cs"/>
              </a:rPr>
              <a:t>ời</a:t>
            </a:r>
            <a:endParaRPr kumimoji="0" lang="en-US" sz="3200" b="0" i="0" u="none" strike="noStrike" kern="1200" cap="none" spc="0" normalizeH="0" baseline="0" noProof="0" dirty="0">
              <a:ln>
                <a:noFill/>
              </a:ln>
              <a:solidFill>
                <a:schemeClr val="accent6">
                  <a:lumMod val="50000"/>
                </a:schemeClr>
              </a:solidFill>
              <a:effectLst/>
              <a:uLnTx/>
              <a:uFillTx/>
              <a:latin typeface="Oswald" pitchFamily="2" charset="0"/>
              <a:ea typeface="+mn-ea"/>
              <a:cs typeface="+mn-cs"/>
            </a:endParaRPr>
          </a:p>
        </p:txBody>
      </p:sp>
      <p:cxnSp>
        <p:nvCxnSpPr>
          <p:cNvPr id="42" name="Straight Connector 41">
            <a:extLst>
              <a:ext uri="{FF2B5EF4-FFF2-40B4-BE49-F238E27FC236}">
                <a16:creationId xmlns:a16="http://schemas.microsoft.com/office/drawing/2014/main" id="{751A73A7-953F-4C6A-8F1F-7A7836FB3804}"/>
              </a:ext>
            </a:extLst>
          </p:cNvPr>
          <p:cNvCxnSpPr/>
          <p:nvPr/>
        </p:nvCxnSpPr>
        <p:spPr>
          <a:xfrm flipV="1">
            <a:off x="12328860" y="2469873"/>
            <a:ext cx="762000" cy="960521"/>
          </a:xfrm>
          <a:prstGeom prst="line">
            <a:avLst/>
          </a:prstGeom>
          <a:ln>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42D86451-FD70-4D82-8F8F-EF7799E8954E}"/>
              </a:ext>
            </a:extLst>
          </p:cNvPr>
          <p:cNvCxnSpPr/>
          <p:nvPr/>
        </p:nvCxnSpPr>
        <p:spPr>
          <a:xfrm>
            <a:off x="13090860" y="2469873"/>
            <a:ext cx="1048752" cy="0"/>
          </a:xfrm>
          <a:prstGeom prst="line">
            <a:avLst/>
          </a:prstGeom>
          <a:ln>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887BDC43-8E23-4278-B998-FF3B2F0C9793}"/>
              </a:ext>
            </a:extLst>
          </p:cNvPr>
          <p:cNvSpPr txBox="1"/>
          <p:nvPr/>
        </p:nvSpPr>
        <p:spPr>
          <a:xfrm>
            <a:off x="10004760" y="7880970"/>
            <a:ext cx="4648200" cy="101566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0" normalizeH="0" baseline="0" noProof="0" dirty="0">
                <a:ln>
                  <a:noFill/>
                </a:ln>
                <a:solidFill>
                  <a:srgbClr val="F79646">
                    <a:lumMod val="50000"/>
                  </a:srgbClr>
                </a:solidFill>
                <a:effectLst/>
                <a:uLnTx/>
                <a:uFillTx/>
                <a:latin typeface="Oswald" pitchFamily="2" charset="0"/>
                <a:ea typeface="+mn-ea"/>
                <a:cs typeface="+mn-cs"/>
              </a:rPr>
              <a:t>1989</a:t>
            </a:r>
          </a:p>
        </p:txBody>
      </p:sp>
      <p:pic>
        <p:nvPicPr>
          <p:cNvPr id="3" name="Picture 2" descr="A close up of a logo&#10;&#10;Description automatically generated">
            <a:extLst>
              <a:ext uri="{FF2B5EF4-FFF2-40B4-BE49-F238E27FC236}">
                <a16:creationId xmlns:a16="http://schemas.microsoft.com/office/drawing/2014/main" id="{2E875721-F011-467C-BC37-E12082A23582}"/>
              </a:ext>
            </a:extLst>
          </p:cNvPr>
          <p:cNvPicPr>
            <a:picLocks noChangeAspect="1"/>
          </p:cNvPicPr>
          <p:nvPr/>
        </p:nvPicPr>
        <p:blipFill rotWithShape="1">
          <a:blip r:embed="rId4">
            <a:extLst>
              <a:ext uri="{28A0092B-C50C-407E-A947-70E740481C1C}">
                <a14:useLocalDpi xmlns:a14="http://schemas.microsoft.com/office/drawing/2010/main" val="0"/>
              </a:ext>
            </a:extLst>
          </a:blip>
          <a:srcRect l="38470" t="37823" r="44596" b="43342"/>
          <a:stretch/>
        </p:blipFill>
        <p:spPr>
          <a:xfrm>
            <a:off x="5160043" y="1344312"/>
            <a:ext cx="2563229" cy="2036496"/>
          </a:xfrm>
          <a:prstGeom prst="rect">
            <a:avLst/>
          </a:prstGeom>
        </p:spPr>
      </p:pic>
      <p:pic>
        <p:nvPicPr>
          <p:cNvPr id="16" name="Picture 15" descr="A close up of a logo&#10;&#10;Description automatically generated">
            <a:extLst>
              <a:ext uri="{FF2B5EF4-FFF2-40B4-BE49-F238E27FC236}">
                <a16:creationId xmlns:a16="http://schemas.microsoft.com/office/drawing/2014/main" id="{CEC2A9F4-6482-4B1C-BF3C-6652DC372E42}"/>
              </a:ext>
            </a:extLst>
          </p:cNvPr>
          <p:cNvPicPr>
            <a:picLocks noChangeAspect="1"/>
          </p:cNvPicPr>
          <p:nvPr/>
        </p:nvPicPr>
        <p:blipFill rotWithShape="1">
          <a:blip r:embed="rId4">
            <a:extLst>
              <a:ext uri="{28A0092B-C50C-407E-A947-70E740481C1C}">
                <a14:useLocalDpi xmlns:a14="http://schemas.microsoft.com/office/drawing/2010/main" val="0"/>
              </a:ext>
            </a:extLst>
          </a:blip>
          <a:srcRect l="38470" t="37823" r="44596" b="43342"/>
          <a:stretch/>
        </p:blipFill>
        <p:spPr>
          <a:xfrm>
            <a:off x="14325348" y="1521559"/>
            <a:ext cx="2563229" cy="2036496"/>
          </a:xfrm>
          <a:prstGeom prst="rect">
            <a:avLst/>
          </a:prstGeom>
        </p:spPr>
      </p:pic>
      <p:sp>
        <p:nvSpPr>
          <p:cNvPr id="4" name="Rectangle 3">
            <a:extLst>
              <a:ext uri="{FF2B5EF4-FFF2-40B4-BE49-F238E27FC236}">
                <a16:creationId xmlns:a16="http://schemas.microsoft.com/office/drawing/2014/main" id="{038E9B5D-D67E-4958-B5FF-CA390496F335}"/>
              </a:ext>
            </a:extLst>
          </p:cNvPr>
          <p:cNvSpPr/>
          <p:nvPr/>
        </p:nvSpPr>
        <p:spPr>
          <a:xfrm>
            <a:off x="0" y="0"/>
            <a:ext cx="18288000" cy="706758"/>
          </a:xfrm>
          <a:prstGeom prst="rect">
            <a:avLst/>
          </a:prstGeom>
          <a:solidFill>
            <a:srgbClr val="C29A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0292450B-DFC5-4889-B78B-7E1F9B87CEEA}"/>
              </a:ext>
            </a:extLst>
          </p:cNvPr>
          <p:cNvSpPr txBox="1"/>
          <p:nvPr/>
        </p:nvSpPr>
        <p:spPr>
          <a:xfrm>
            <a:off x="5038223" y="9346336"/>
            <a:ext cx="7010400" cy="769441"/>
          </a:xfrm>
          <a:prstGeom prst="rect">
            <a:avLst/>
          </a:prstGeom>
          <a:noFill/>
        </p:spPr>
        <p:txBody>
          <a:bodyPr wrap="square" rtlCol="0">
            <a:spAutoFit/>
          </a:bodyPr>
          <a:lstStyle/>
          <a:p>
            <a:pPr algn="ctr"/>
            <a:r>
              <a:rPr lang="en-US" sz="4400" dirty="0" err="1">
                <a:solidFill>
                  <a:schemeClr val="accent6">
                    <a:lumMod val="50000"/>
                  </a:schemeClr>
                </a:solidFill>
                <a:latin typeface="Oswald" pitchFamily="2" charset="0"/>
              </a:rPr>
              <a:t>Dân</a:t>
            </a:r>
            <a:r>
              <a:rPr lang="en-US" sz="4400" dirty="0">
                <a:solidFill>
                  <a:schemeClr val="accent6">
                    <a:lumMod val="50000"/>
                  </a:schemeClr>
                </a:solidFill>
                <a:latin typeface="Oswald" pitchFamily="2" charset="0"/>
              </a:rPr>
              <a:t> </a:t>
            </a:r>
            <a:r>
              <a:rPr lang="en-US" sz="4400" dirty="0" err="1">
                <a:solidFill>
                  <a:schemeClr val="accent6">
                    <a:lumMod val="50000"/>
                  </a:schemeClr>
                </a:solidFill>
                <a:latin typeface="Oswald" pitchFamily="2" charset="0"/>
              </a:rPr>
              <a:t>số</a:t>
            </a:r>
            <a:r>
              <a:rPr lang="en-US" sz="4400" dirty="0">
                <a:solidFill>
                  <a:schemeClr val="accent6">
                    <a:lumMod val="50000"/>
                  </a:schemeClr>
                </a:solidFill>
                <a:latin typeface="Oswald" pitchFamily="2" charset="0"/>
              </a:rPr>
              <a:t> </a:t>
            </a:r>
            <a:r>
              <a:rPr lang="en-US" sz="4400" dirty="0" err="1">
                <a:solidFill>
                  <a:schemeClr val="accent6">
                    <a:lumMod val="50000"/>
                  </a:schemeClr>
                </a:solidFill>
                <a:latin typeface="Oswald" pitchFamily="2" charset="0"/>
              </a:rPr>
              <a:t>Hoa</a:t>
            </a:r>
            <a:r>
              <a:rPr lang="en-US" sz="4400" dirty="0">
                <a:solidFill>
                  <a:schemeClr val="accent6">
                    <a:lumMod val="50000"/>
                  </a:schemeClr>
                </a:solidFill>
                <a:latin typeface="Oswald" pitchFamily="2" charset="0"/>
              </a:rPr>
              <a:t> </a:t>
            </a:r>
            <a:r>
              <a:rPr lang="en-US" sz="4400" dirty="0" err="1">
                <a:solidFill>
                  <a:schemeClr val="accent6">
                    <a:lumMod val="50000"/>
                  </a:schemeClr>
                </a:solidFill>
                <a:latin typeface="Oswald" pitchFamily="2" charset="0"/>
              </a:rPr>
              <a:t>Kiều</a:t>
            </a:r>
            <a:r>
              <a:rPr lang="en-US" sz="4400" dirty="0">
                <a:solidFill>
                  <a:schemeClr val="accent6">
                    <a:lumMod val="50000"/>
                  </a:schemeClr>
                </a:solidFill>
                <a:latin typeface="Oswald" pitchFamily="2" charset="0"/>
              </a:rPr>
              <a:t> ở </a:t>
            </a:r>
            <a:r>
              <a:rPr lang="en-US" sz="4400" dirty="0" err="1">
                <a:solidFill>
                  <a:schemeClr val="accent6">
                    <a:lumMod val="50000"/>
                  </a:schemeClr>
                </a:solidFill>
                <a:latin typeface="Oswald" pitchFamily="2" charset="0"/>
              </a:rPr>
              <a:t>Việt</a:t>
            </a:r>
            <a:r>
              <a:rPr lang="en-US" sz="4400" dirty="0">
                <a:solidFill>
                  <a:schemeClr val="accent6">
                    <a:lumMod val="50000"/>
                  </a:schemeClr>
                </a:solidFill>
                <a:latin typeface="Oswald" pitchFamily="2" charset="0"/>
              </a:rPr>
              <a:t> Nam </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C29A74"/>
        </a:solidFill>
        <a:effectLst/>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BFDF4"/>
        </a:solidFill>
        <a:effectLst/>
      </p:bgPr>
    </p:bg>
    <p:spTree>
      <p:nvGrpSpPr>
        <p:cNvPr id="1" name=""/>
        <p:cNvGrpSpPr/>
        <p:nvPr/>
      </p:nvGrpSpPr>
      <p:grpSpPr>
        <a:xfrm>
          <a:off x="0" y="0"/>
          <a:ext cx="0" cy="0"/>
          <a:chOff x="0" y="0"/>
          <a:chExt cx="0" cy="0"/>
        </a:xfrm>
      </p:grpSpPr>
      <p:sp>
        <p:nvSpPr>
          <p:cNvPr id="2" name="AutoShape 2"/>
          <p:cNvSpPr/>
          <p:nvPr/>
        </p:nvSpPr>
        <p:spPr>
          <a:xfrm>
            <a:off x="-239608" y="-250433"/>
            <a:ext cx="5393744" cy="10777614"/>
          </a:xfrm>
          <a:prstGeom prst="rect">
            <a:avLst/>
          </a:prstGeom>
          <a:solidFill>
            <a:srgbClr val="C29A74">
              <a:alpha val="49803"/>
            </a:srgbClr>
          </a:solidFill>
        </p:spPr>
      </p:sp>
      <p:pic>
        <p:nvPicPr>
          <p:cNvPr id="3" name="Picture 3"/>
          <p:cNvPicPr>
            <a:picLocks noChangeAspect="1"/>
          </p:cNvPicPr>
          <p:nvPr/>
        </p:nvPicPr>
        <p:blipFill>
          <a:blip r:embed="rId2"/>
          <a:srcRect l="22682" t="3815" r="24858"/>
          <a:stretch>
            <a:fillRect/>
          </a:stretch>
        </p:blipFill>
        <p:spPr>
          <a:xfrm>
            <a:off x="171505" y="1028700"/>
            <a:ext cx="7514437" cy="8558867"/>
          </a:xfrm>
          <a:prstGeom prst="rect">
            <a:avLst/>
          </a:prstGeom>
        </p:spPr>
      </p:pic>
      <p:grpSp>
        <p:nvGrpSpPr>
          <p:cNvPr id="4" name="Group 4"/>
          <p:cNvGrpSpPr/>
          <p:nvPr/>
        </p:nvGrpSpPr>
        <p:grpSpPr>
          <a:xfrm>
            <a:off x="8122217" y="2131572"/>
            <a:ext cx="10165783" cy="6023857"/>
            <a:chOff x="0" y="0"/>
            <a:chExt cx="13554377" cy="8031809"/>
          </a:xfrm>
        </p:grpSpPr>
        <p:sp>
          <p:nvSpPr>
            <p:cNvPr id="5" name="AutoShape 5"/>
            <p:cNvSpPr/>
            <p:nvPr/>
          </p:nvSpPr>
          <p:spPr>
            <a:xfrm>
              <a:off x="0" y="6820057"/>
              <a:ext cx="13554377" cy="1211752"/>
            </a:xfrm>
            <a:prstGeom prst="rect">
              <a:avLst/>
            </a:prstGeom>
            <a:solidFill>
              <a:srgbClr val="C29A74"/>
            </a:solidFill>
          </p:spPr>
        </p:sp>
        <p:sp>
          <p:nvSpPr>
            <p:cNvPr id="6" name="TextBox 6"/>
            <p:cNvSpPr txBox="1"/>
            <p:nvPr/>
          </p:nvSpPr>
          <p:spPr>
            <a:xfrm>
              <a:off x="0" y="-9525"/>
              <a:ext cx="11034902" cy="6067425"/>
            </a:xfrm>
            <a:prstGeom prst="rect">
              <a:avLst/>
            </a:prstGeom>
          </p:spPr>
          <p:txBody>
            <a:bodyPr lIns="0" tIns="0" rIns="0" bIns="0" rtlCol="0" anchor="t">
              <a:spAutoFit/>
            </a:bodyPr>
            <a:lstStyle/>
            <a:p>
              <a:pPr>
                <a:lnSpc>
                  <a:spcPts val="12000"/>
                </a:lnSpc>
              </a:pPr>
              <a:r>
                <a:rPr lang="en-US" sz="10000" spc="300">
                  <a:solidFill>
                    <a:srgbClr val="C29A74"/>
                  </a:solidFill>
                  <a:latin typeface="Oswald"/>
                </a:rPr>
                <a:t>CHIẾN TRANH BIÊN GIỚI PHÍA BẮC</a:t>
              </a:r>
            </a:p>
          </p:txBody>
        </p:sp>
        <p:sp>
          <p:nvSpPr>
            <p:cNvPr id="7" name="TextBox 7"/>
            <p:cNvSpPr txBox="1"/>
            <p:nvPr/>
          </p:nvSpPr>
          <p:spPr>
            <a:xfrm>
              <a:off x="473783" y="7052553"/>
              <a:ext cx="8626332" cy="651510"/>
            </a:xfrm>
            <a:prstGeom prst="rect">
              <a:avLst/>
            </a:prstGeom>
          </p:spPr>
          <p:txBody>
            <a:bodyPr lIns="0" tIns="0" rIns="0" bIns="0" rtlCol="0" anchor="t">
              <a:spAutoFit/>
            </a:bodyPr>
            <a:lstStyle/>
            <a:p>
              <a:pPr>
                <a:lnSpc>
                  <a:spcPts val="4200"/>
                </a:lnSpc>
              </a:pP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BFDF4"/>
        </a:solidFill>
        <a:effectLst/>
      </p:bgPr>
    </p:bg>
    <p:spTree>
      <p:nvGrpSpPr>
        <p:cNvPr id="1" name=""/>
        <p:cNvGrpSpPr/>
        <p:nvPr/>
      </p:nvGrpSpPr>
      <p:grpSpPr>
        <a:xfrm>
          <a:off x="0" y="0"/>
          <a:ext cx="0" cy="0"/>
          <a:chOff x="0" y="0"/>
          <a:chExt cx="0" cy="0"/>
        </a:xfrm>
      </p:grpSpPr>
      <p:sp>
        <p:nvSpPr>
          <p:cNvPr id="2" name="AutoShape 2"/>
          <p:cNvSpPr/>
          <p:nvPr/>
        </p:nvSpPr>
        <p:spPr>
          <a:xfrm>
            <a:off x="1715024" y="-83404"/>
            <a:ext cx="16548913" cy="10287000"/>
          </a:xfrm>
          <a:prstGeom prst="rect">
            <a:avLst/>
          </a:prstGeom>
          <a:solidFill>
            <a:srgbClr val="C29A74">
              <a:alpha val="6666"/>
            </a:srgbClr>
          </a:solidFill>
        </p:spPr>
        <p:txBody>
          <a:bodyPr/>
          <a:lstStyle/>
          <a:p>
            <a:endParaRPr lang="en-US" dirty="0"/>
          </a:p>
        </p:txBody>
      </p:sp>
      <p:sp>
        <p:nvSpPr>
          <p:cNvPr id="3" name="AutoShape 3"/>
          <p:cNvSpPr/>
          <p:nvPr/>
        </p:nvSpPr>
        <p:spPr>
          <a:xfrm rot="-5400000">
            <a:off x="-4783310" y="4066955"/>
            <a:ext cx="11058512" cy="1986282"/>
          </a:xfrm>
          <a:prstGeom prst="rect">
            <a:avLst/>
          </a:prstGeom>
          <a:solidFill>
            <a:srgbClr val="C29A74">
              <a:alpha val="49803"/>
            </a:srgbClr>
          </a:solidFill>
        </p:spPr>
      </p:sp>
      <p:grpSp>
        <p:nvGrpSpPr>
          <p:cNvPr id="4" name="Group 4"/>
          <p:cNvGrpSpPr/>
          <p:nvPr/>
        </p:nvGrpSpPr>
        <p:grpSpPr>
          <a:xfrm>
            <a:off x="2355773" y="790744"/>
            <a:ext cx="15401423" cy="9310216"/>
            <a:chOff x="0" y="0"/>
            <a:chExt cx="20535231" cy="12413621"/>
          </a:xfrm>
        </p:grpSpPr>
        <p:sp>
          <p:nvSpPr>
            <p:cNvPr id="5" name="TextBox 5"/>
            <p:cNvSpPr txBox="1"/>
            <p:nvPr/>
          </p:nvSpPr>
          <p:spPr>
            <a:xfrm>
              <a:off x="0" y="0"/>
              <a:ext cx="20535223" cy="2391837"/>
            </a:xfrm>
            <a:prstGeom prst="rect">
              <a:avLst/>
            </a:prstGeom>
          </p:spPr>
          <p:txBody>
            <a:bodyPr lIns="0" tIns="0" rIns="0" bIns="0" rtlCol="0" anchor="t">
              <a:spAutoFit/>
            </a:bodyPr>
            <a:lstStyle/>
            <a:p>
              <a:pPr algn="ctr">
                <a:lnSpc>
                  <a:spcPts val="14252"/>
                </a:lnSpc>
              </a:pPr>
              <a:r>
                <a:rPr lang="en-US" sz="11876" spc="475" dirty="0">
                  <a:solidFill>
                    <a:srgbClr val="C29A74"/>
                  </a:solidFill>
                  <a:latin typeface="Oswald"/>
                </a:rPr>
                <a:t>CHỦ ĐỀ CHÍNH</a:t>
              </a:r>
            </a:p>
          </p:txBody>
        </p:sp>
        <p:sp>
          <p:nvSpPr>
            <p:cNvPr id="6" name="TextBox 6"/>
            <p:cNvSpPr txBox="1"/>
            <p:nvPr/>
          </p:nvSpPr>
          <p:spPr>
            <a:xfrm>
              <a:off x="0" y="3469603"/>
              <a:ext cx="20535231" cy="8944018"/>
            </a:xfrm>
            <a:prstGeom prst="rect">
              <a:avLst/>
            </a:prstGeom>
          </p:spPr>
          <p:txBody>
            <a:bodyPr lIns="0" tIns="0" rIns="0" bIns="0" rtlCol="0" anchor="t">
              <a:spAutoFit/>
            </a:bodyPr>
            <a:lstStyle/>
            <a:p>
              <a:pPr>
                <a:lnSpc>
                  <a:spcPts val="7635"/>
                </a:lnSpc>
              </a:pPr>
              <a:r>
                <a:rPr lang="en-US" sz="5090" spc="50" dirty="0" err="1">
                  <a:solidFill>
                    <a:srgbClr val="C29A74"/>
                  </a:solidFill>
                  <a:latin typeface="Lato"/>
                </a:rPr>
                <a:t>Phần</a:t>
              </a:r>
              <a:r>
                <a:rPr lang="en-US" sz="5090" spc="50" dirty="0">
                  <a:solidFill>
                    <a:srgbClr val="C29A74"/>
                  </a:solidFill>
                  <a:latin typeface="Lato"/>
                </a:rPr>
                <a:t> 1: </a:t>
              </a:r>
              <a:r>
                <a:rPr lang="en-US" sz="5090" spc="50" dirty="0" err="1">
                  <a:solidFill>
                    <a:srgbClr val="C29A74"/>
                  </a:solidFill>
                  <a:latin typeface="Lato"/>
                </a:rPr>
                <a:t>Giải</a:t>
              </a:r>
              <a:r>
                <a:rPr lang="en-US" sz="5090" spc="50" dirty="0">
                  <a:solidFill>
                    <a:srgbClr val="C29A74"/>
                  </a:solidFill>
                  <a:latin typeface="Lato"/>
                </a:rPr>
                <a:t> </a:t>
              </a:r>
              <a:r>
                <a:rPr lang="en-US" sz="5090" spc="50" dirty="0" err="1">
                  <a:solidFill>
                    <a:srgbClr val="C29A74"/>
                  </a:solidFill>
                  <a:latin typeface="Lato"/>
                </a:rPr>
                <a:t>thích</a:t>
              </a:r>
              <a:r>
                <a:rPr lang="en-US" sz="5090" spc="50" dirty="0">
                  <a:solidFill>
                    <a:srgbClr val="C29A74"/>
                  </a:solidFill>
                  <a:latin typeface="Lato"/>
                </a:rPr>
                <a:t> </a:t>
              </a:r>
              <a:r>
                <a:rPr lang="en-US" sz="5090" spc="50" dirty="0" err="1">
                  <a:solidFill>
                    <a:srgbClr val="C29A74"/>
                  </a:solidFill>
                  <a:latin typeface="Lato"/>
                </a:rPr>
                <a:t>về</a:t>
              </a:r>
              <a:r>
                <a:rPr lang="en-US" sz="5090" spc="50" dirty="0">
                  <a:solidFill>
                    <a:srgbClr val="C29A74"/>
                  </a:solidFill>
                  <a:latin typeface="Lato"/>
                </a:rPr>
                <a:t> </a:t>
              </a:r>
              <a:r>
                <a:rPr lang="en-US" sz="5090" spc="50" dirty="0" err="1">
                  <a:solidFill>
                    <a:srgbClr val="C29A74"/>
                  </a:solidFill>
                  <a:latin typeface="Lato"/>
                </a:rPr>
                <a:t>tham</a:t>
              </a:r>
              <a:r>
                <a:rPr lang="en-US" sz="5090" spc="50" dirty="0">
                  <a:solidFill>
                    <a:srgbClr val="C29A74"/>
                  </a:solidFill>
                  <a:latin typeface="Lato"/>
                </a:rPr>
                <a:t> </a:t>
              </a:r>
              <a:r>
                <a:rPr lang="en-US" sz="5090" spc="50" dirty="0" err="1">
                  <a:solidFill>
                    <a:srgbClr val="C29A74"/>
                  </a:solidFill>
                  <a:latin typeface="Lato"/>
                </a:rPr>
                <a:t>vọng</a:t>
              </a:r>
              <a:r>
                <a:rPr lang="en-US" sz="5090" spc="50" dirty="0">
                  <a:solidFill>
                    <a:srgbClr val="C29A74"/>
                  </a:solidFill>
                  <a:latin typeface="Lato"/>
                </a:rPr>
                <a:t> </a:t>
              </a:r>
              <a:r>
                <a:rPr lang="en-US" sz="5090" spc="50" dirty="0" err="1">
                  <a:solidFill>
                    <a:srgbClr val="C29A74"/>
                  </a:solidFill>
                  <a:latin typeface="Lato"/>
                </a:rPr>
                <a:t>bá</a:t>
              </a:r>
              <a:r>
                <a:rPr lang="en-US" sz="5090" spc="50" dirty="0">
                  <a:solidFill>
                    <a:srgbClr val="C29A74"/>
                  </a:solidFill>
                  <a:latin typeface="Lato"/>
                </a:rPr>
                <a:t> </a:t>
              </a:r>
              <a:r>
                <a:rPr lang="en-US" sz="5090" spc="50" dirty="0" err="1">
                  <a:solidFill>
                    <a:srgbClr val="C29A74"/>
                  </a:solidFill>
                  <a:latin typeface="Lato"/>
                </a:rPr>
                <a:t>quyền</a:t>
              </a:r>
              <a:r>
                <a:rPr lang="en-US" sz="5090" spc="50" dirty="0">
                  <a:solidFill>
                    <a:srgbClr val="C29A74"/>
                  </a:solidFill>
                  <a:latin typeface="Lato"/>
                </a:rPr>
                <a:t> </a:t>
              </a:r>
              <a:r>
                <a:rPr lang="en-US" sz="5090" spc="50" dirty="0" err="1">
                  <a:solidFill>
                    <a:srgbClr val="C29A74"/>
                  </a:solidFill>
                  <a:latin typeface="Lato"/>
                </a:rPr>
                <a:t>của</a:t>
              </a:r>
              <a:r>
                <a:rPr lang="en-US" sz="5090" spc="50" dirty="0">
                  <a:solidFill>
                    <a:srgbClr val="C29A74"/>
                  </a:solidFill>
                  <a:latin typeface="Lato"/>
                </a:rPr>
                <a:t> </a:t>
              </a:r>
              <a:r>
                <a:rPr lang="en-US" sz="5090" spc="50" dirty="0" err="1">
                  <a:solidFill>
                    <a:srgbClr val="C29A74"/>
                  </a:solidFill>
                  <a:latin typeface="Lato"/>
                </a:rPr>
                <a:t>Trung</a:t>
              </a:r>
              <a:r>
                <a:rPr lang="en-US" sz="5090" spc="50" dirty="0">
                  <a:solidFill>
                    <a:srgbClr val="C29A74"/>
                  </a:solidFill>
                  <a:latin typeface="Lato"/>
                </a:rPr>
                <a:t> </a:t>
              </a:r>
              <a:r>
                <a:rPr lang="en-US" sz="5090" spc="50" dirty="0" err="1">
                  <a:solidFill>
                    <a:srgbClr val="C29A74"/>
                  </a:solidFill>
                  <a:latin typeface="Lato"/>
                </a:rPr>
                <a:t>Quốc</a:t>
              </a:r>
              <a:endParaRPr lang="en-US" sz="5090" spc="50" dirty="0">
                <a:solidFill>
                  <a:srgbClr val="C29A74"/>
                </a:solidFill>
                <a:latin typeface="Lato"/>
              </a:endParaRPr>
            </a:p>
            <a:p>
              <a:pPr>
                <a:lnSpc>
                  <a:spcPts val="7635"/>
                </a:lnSpc>
              </a:pPr>
              <a:r>
                <a:rPr lang="en-US" sz="5090" spc="50" dirty="0" err="1">
                  <a:solidFill>
                    <a:srgbClr val="C29A74"/>
                  </a:solidFill>
                  <a:latin typeface="Lato"/>
                </a:rPr>
                <a:t>Phần</a:t>
              </a:r>
              <a:r>
                <a:rPr lang="en-US" sz="5090" spc="50" dirty="0">
                  <a:solidFill>
                    <a:srgbClr val="C29A74"/>
                  </a:solidFill>
                  <a:latin typeface="Lato"/>
                </a:rPr>
                <a:t> 2: </a:t>
              </a:r>
              <a:r>
                <a:rPr lang="en-US" sz="5090" spc="50" dirty="0" err="1">
                  <a:solidFill>
                    <a:srgbClr val="C29A74"/>
                  </a:solidFill>
                  <a:latin typeface="Lato"/>
                </a:rPr>
                <a:t>Giới</a:t>
              </a:r>
              <a:r>
                <a:rPr lang="en-US" sz="5090" spc="50" dirty="0">
                  <a:solidFill>
                    <a:srgbClr val="C29A74"/>
                  </a:solidFill>
                  <a:latin typeface="Lato"/>
                </a:rPr>
                <a:t> </a:t>
              </a:r>
              <a:r>
                <a:rPr lang="en-US" sz="5090" spc="50" dirty="0" err="1">
                  <a:solidFill>
                    <a:srgbClr val="C29A74"/>
                  </a:solidFill>
                  <a:latin typeface="Lato"/>
                </a:rPr>
                <a:t>thiệu</a:t>
              </a:r>
              <a:r>
                <a:rPr lang="en-US" sz="5090" spc="50" dirty="0">
                  <a:solidFill>
                    <a:srgbClr val="C29A74"/>
                  </a:solidFill>
                  <a:latin typeface="Lato"/>
                </a:rPr>
                <a:t> </a:t>
              </a:r>
              <a:r>
                <a:rPr lang="en-US" sz="5090" spc="50" dirty="0" err="1">
                  <a:solidFill>
                    <a:srgbClr val="C29A74"/>
                  </a:solidFill>
                  <a:latin typeface="Lato"/>
                </a:rPr>
                <a:t>sở</a:t>
              </a:r>
              <a:r>
                <a:rPr lang="en-US" sz="5090" spc="50" dirty="0">
                  <a:solidFill>
                    <a:srgbClr val="C29A74"/>
                  </a:solidFill>
                  <a:latin typeface="Lato"/>
                </a:rPr>
                <a:t> </a:t>
              </a:r>
              <a:r>
                <a:rPr lang="en-US" sz="5090" spc="50" dirty="0" err="1">
                  <a:solidFill>
                    <a:srgbClr val="C29A74"/>
                  </a:solidFill>
                  <a:latin typeface="Lato"/>
                </a:rPr>
                <a:t>lược</a:t>
              </a:r>
              <a:r>
                <a:rPr lang="en-US" sz="5090" spc="50" dirty="0">
                  <a:solidFill>
                    <a:srgbClr val="C29A74"/>
                  </a:solidFill>
                  <a:latin typeface="Lato"/>
                </a:rPr>
                <a:t> </a:t>
              </a:r>
              <a:r>
                <a:rPr lang="en-US" sz="5090" spc="50" dirty="0" err="1">
                  <a:solidFill>
                    <a:srgbClr val="C29A74"/>
                  </a:solidFill>
                  <a:latin typeface="Lato"/>
                </a:rPr>
                <a:t>về</a:t>
              </a:r>
              <a:r>
                <a:rPr lang="en-US" sz="5090" spc="50" dirty="0">
                  <a:solidFill>
                    <a:srgbClr val="C29A74"/>
                  </a:solidFill>
                  <a:latin typeface="Lato"/>
                </a:rPr>
                <a:t> </a:t>
              </a:r>
              <a:r>
                <a:rPr lang="en-US" sz="5090" spc="50" dirty="0" err="1">
                  <a:solidFill>
                    <a:srgbClr val="C29A74"/>
                  </a:solidFill>
                  <a:latin typeface="Lato"/>
                </a:rPr>
                <a:t>Đặng</a:t>
              </a:r>
              <a:r>
                <a:rPr lang="en-US" sz="5090" spc="50" dirty="0">
                  <a:solidFill>
                    <a:srgbClr val="C29A74"/>
                  </a:solidFill>
                  <a:latin typeface="Lato"/>
                </a:rPr>
                <a:t> </a:t>
              </a:r>
              <a:r>
                <a:rPr lang="en-US" sz="5090" spc="50" dirty="0" err="1">
                  <a:solidFill>
                    <a:srgbClr val="C29A74"/>
                  </a:solidFill>
                  <a:latin typeface="Lato"/>
                </a:rPr>
                <a:t>Tiểu</a:t>
              </a:r>
              <a:r>
                <a:rPr lang="en-US" sz="5090" spc="50" dirty="0">
                  <a:solidFill>
                    <a:srgbClr val="C29A74"/>
                  </a:solidFill>
                  <a:latin typeface="Lato"/>
                </a:rPr>
                <a:t> </a:t>
              </a:r>
              <a:r>
                <a:rPr lang="en-US" sz="5090" spc="50" dirty="0" err="1">
                  <a:solidFill>
                    <a:srgbClr val="C29A74"/>
                  </a:solidFill>
                  <a:latin typeface="Lato"/>
                </a:rPr>
                <a:t>Bình</a:t>
              </a:r>
              <a:endParaRPr lang="en-US" sz="5090" spc="50" dirty="0">
                <a:solidFill>
                  <a:srgbClr val="C29A74"/>
                </a:solidFill>
                <a:latin typeface="Lato"/>
              </a:endParaRPr>
            </a:p>
            <a:p>
              <a:pPr>
                <a:lnSpc>
                  <a:spcPts val="7635"/>
                </a:lnSpc>
              </a:pPr>
              <a:r>
                <a:rPr lang="en-US" sz="5090" spc="50" dirty="0" err="1">
                  <a:solidFill>
                    <a:srgbClr val="C29A74"/>
                  </a:solidFill>
                  <a:latin typeface="Lato"/>
                </a:rPr>
                <a:t>Phần</a:t>
              </a:r>
              <a:r>
                <a:rPr lang="en-US" sz="5090" spc="50" dirty="0">
                  <a:solidFill>
                    <a:srgbClr val="C29A74"/>
                  </a:solidFill>
                  <a:latin typeface="Lato"/>
                </a:rPr>
                <a:t> 3: </a:t>
              </a:r>
              <a:r>
                <a:rPr lang="en-US" sz="5090" spc="50" dirty="0" err="1">
                  <a:solidFill>
                    <a:srgbClr val="C29A74"/>
                  </a:solidFill>
                  <a:latin typeface="Lato"/>
                </a:rPr>
                <a:t>Bối</a:t>
              </a:r>
              <a:r>
                <a:rPr lang="en-US" sz="5090" spc="50" dirty="0">
                  <a:solidFill>
                    <a:srgbClr val="C29A74"/>
                  </a:solidFill>
                  <a:latin typeface="Lato"/>
                </a:rPr>
                <a:t> </a:t>
              </a:r>
              <a:r>
                <a:rPr lang="en-US" sz="5090" spc="50" dirty="0" err="1">
                  <a:solidFill>
                    <a:srgbClr val="C29A74"/>
                  </a:solidFill>
                  <a:latin typeface="Lato"/>
                </a:rPr>
                <a:t>cảnh</a:t>
              </a:r>
              <a:r>
                <a:rPr lang="en-US" sz="5090" spc="50" dirty="0">
                  <a:solidFill>
                    <a:srgbClr val="C29A74"/>
                  </a:solidFill>
                  <a:latin typeface="Lato"/>
                </a:rPr>
                <a:t> </a:t>
              </a:r>
              <a:r>
                <a:rPr lang="en-US" sz="5090" spc="50" dirty="0" err="1">
                  <a:solidFill>
                    <a:srgbClr val="C29A74"/>
                  </a:solidFill>
                  <a:latin typeface="Lato"/>
                </a:rPr>
                <a:t>lịch</a:t>
              </a:r>
              <a:r>
                <a:rPr lang="en-US" sz="5090" spc="50" dirty="0">
                  <a:solidFill>
                    <a:srgbClr val="C29A74"/>
                  </a:solidFill>
                  <a:latin typeface="Lato"/>
                </a:rPr>
                <a:t> </a:t>
              </a:r>
              <a:r>
                <a:rPr lang="en-US" sz="5090" spc="50" dirty="0" err="1">
                  <a:solidFill>
                    <a:srgbClr val="C29A74"/>
                  </a:solidFill>
                  <a:latin typeface="Lato"/>
                </a:rPr>
                <a:t>sử</a:t>
              </a:r>
              <a:endParaRPr lang="en-US" sz="5090" spc="50" dirty="0">
                <a:solidFill>
                  <a:srgbClr val="C29A74"/>
                </a:solidFill>
                <a:latin typeface="Lato"/>
              </a:endParaRPr>
            </a:p>
            <a:p>
              <a:pPr>
                <a:lnSpc>
                  <a:spcPts val="7635"/>
                </a:lnSpc>
              </a:pPr>
              <a:r>
                <a:rPr lang="en-US" sz="5090" spc="50" dirty="0" err="1">
                  <a:solidFill>
                    <a:srgbClr val="C29A74"/>
                  </a:solidFill>
                  <a:latin typeface="Lato"/>
                </a:rPr>
                <a:t>Phần</a:t>
              </a:r>
              <a:r>
                <a:rPr lang="en-US" sz="5090" spc="50" dirty="0">
                  <a:solidFill>
                    <a:srgbClr val="C29A74"/>
                  </a:solidFill>
                  <a:latin typeface="Lato"/>
                </a:rPr>
                <a:t> 4: </a:t>
              </a:r>
              <a:r>
                <a:rPr lang="en-US" sz="5090" spc="50" dirty="0" err="1">
                  <a:solidFill>
                    <a:srgbClr val="C29A74"/>
                  </a:solidFill>
                  <a:latin typeface="Lato"/>
                </a:rPr>
                <a:t>Ngoại</a:t>
              </a:r>
              <a:r>
                <a:rPr lang="en-US" sz="5090" spc="50" dirty="0">
                  <a:solidFill>
                    <a:srgbClr val="C29A74"/>
                  </a:solidFill>
                  <a:latin typeface="Lato"/>
                </a:rPr>
                <a:t> </a:t>
              </a:r>
              <a:r>
                <a:rPr lang="en-US" sz="5090" spc="50" dirty="0" err="1">
                  <a:solidFill>
                    <a:srgbClr val="C29A74"/>
                  </a:solidFill>
                  <a:latin typeface="Lato"/>
                </a:rPr>
                <a:t>giao</a:t>
              </a:r>
              <a:endParaRPr lang="en-US" sz="5090" spc="50" dirty="0">
                <a:solidFill>
                  <a:srgbClr val="C29A74"/>
                </a:solidFill>
                <a:latin typeface="Lato"/>
              </a:endParaRPr>
            </a:p>
            <a:p>
              <a:pPr>
                <a:lnSpc>
                  <a:spcPts val="7635"/>
                </a:lnSpc>
              </a:pPr>
              <a:r>
                <a:rPr lang="en-US" sz="5090" spc="50" dirty="0" err="1">
                  <a:solidFill>
                    <a:srgbClr val="C29A74"/>
                  </a:solidFill>
                  <a:latin typeface="Lato"/>
                </a:rPr>
                <a:t>Phần</a:t>
              </a:r>
              <a:r>
                <a:rPr lang="en-US" sz="5090" spc="50" dirty="0">
                  <a:solidFill>
                    <a:srgbClr val="C29A74"/>
                  </a:solidFill>
                  <a:latin typeface="Lato"/>
                </a:rPr>
                <a:t> 5: </a:t>
              </a:r>
              <a:r>
                <a:rPr lang="en-US" sz="5090" spc="50" dirty="0" err="1">
                  <a:solidFill>
                    <a:srgbClr val="C29A74"/>
                  </a:solidFill>
                  <a:latin typeface="Lato"/>
                </a:rPr>
                <a:t>Diễn</a:t>
              </a:r>
              <a:r>
                <a:rPr lang="en-US" sz="5090" spc="50" dirty="0">
                  <a:solidFill>
                    <a:srgbClr val="C29A74"/>
                  </a:solidFill>
                  <a:latin typeface="Lato"/>
                </a:rPr>
                <a:t> </a:t>
              </a:r>
              <a:r>
                <a:rPr lang="en-US" sz="5090" spc="50" dirty="0" err="1">
                  <a:solidFill>
                    <a:srgbClr val="C29A74"/>
                  </a:solidFill>
                  <a:latin typeface="Lato"/>
                </a:rPr>
                <a:t>biến</a:t>
              </a:r>
              <a:endParaRPr lang="en-US" sz="5090" spc="50" dirty="0">
                <a:solidFill>
                  <a:srgbClr val="C29A74"/>
                </a:solidFill>
                <a:latin typeface="Lato"/>
              </a:endParaRPr>
            </a:p>
            <a:p>
              <a:pPr>
                <a:lnSpc>
                  <a:spcPts val="7635"/>
                </a:lnSpc>
              </a:pPr>
              <a:r>
                <a:rPr lang="en-US" sz="5090" spc="50" dirty="0" err="1">
                  <a:solidFill>
                    <a:srgbClr val="C29A74"/>
                  </a:solidFill>
                  <a:latin typeface="Lato"/>
                </a:rPr>
                <a:t>Phần</a:t>
              </a:r>
              <a:r>
                <a:rPr lang="en-US" sz="5090" spc="50" dirty="0">
                  <a:solidFill>
                    <a:srgbClr val="C29A74"/>
                  </a:solidFill>
                  <a:latin typeface="Lato"/>
                </a:rPr>
                <a:t> </a:t>
              </a:r>
              <a:r>
                <a:rPr lang="en-US" sz="5090" spc="50" dirty="0" err="1">
                  <a:solidFill>
                    <a:srgbClr val="C29A74"/>
                  </a:solidFill>
                  <a:latin typeface="Lato"/>
                </a:rPr>
                <a:t>kết</a:t>
              </a:r>
              <a:r>
                <a:rPr lang="en-US" sz="5090" spc="50" dirty="0">
                  <a:solidFill>
                    <a:srgbClr val="C29A74"/>
                  </a:solidFill>
                  <a:latin typeface="Lato"/>
                </a:rPr>
                <a:t>: 41 </a:t>
              </a:r>
              <a:r>
                <a:rPr lang="en-US" sz="5090" spc="50" dirty="0" err="1">
                  <a:solidFill>
                    <a:srgbClr val="C29A74"/>
                  </a:solidFill>
                  <a:latin typeface="Lato"/>
                </a:rPr>
                <a:t>năm</a:t>
              </a:r>
              <a:r>
                <a:rPr lang="en-US" sz="5090" spc="50" dirty="0">
                  <a:solidFill>
                    <a:srgbClr val="C29A74"/>
                  </a:solidFill>
                  <a:latin typeface="Lato"/>
                </a:rPr>
                <a:t> </a:t>
              </a:r>
              <a:r>
                <a:rPr lang="en-US" sz="5090" spc="50" dirty="0" err="1">
                  <a:solidFill>
                    <a:srgbClr val="C29A74"/>
                  </a:solidFill>
                  <a:latin typeface="Lato"/>
                </a:rPr>
                <a:t>trôi</a:t>
              </a:r>
              <a:r>
                <a:rPr lang="en-US" sz="5090" spc="50" dirty="0">
                  <a:solidFill>
                    <a:srgbClr val="C29A74"/>
                  </a:solidFill>
                  <a:latin typeface="Lato"/>
                </a:rPr>
                <a:t> qua</a:t>
              </a:r>
            </a:p>
          </p:txBody>
        </p:sp>
      </p:grpSp>
      <p:sp>
        <p:nvSpPr>
          <p:cNvPr id="7" name="TextBox 7"/>
          <p:cNvSpPr txBox="1"/>
          <p:nvPr/>
        </p:nvSpPr>
        <p:spPr>
          <a:xfrm rot="-5400000">
            <a:off x="-2417755" y="4852035"/>
            <a:ext cx="6964140" cy="582930"/>
          </a:xfrm>
          <a:prstGeom prst="rect">
            <a:avLst/>
          </a:prstGeom>
        </p:spPr>
        <p:txBody>
          <a:bodyPr lIns="0" tIns="0" rIns="0" bIns="0" rtlCol="0" anchor="t">
            <a:spAutoFit/>
          </a:bodyPr>
          <a:lstStyle/>
          <a:p>
            <a:pPr algn="ctr">
              <a:lnSpc>
                <a:spcPts val="4680"/>
              </a:lnSpc>
            </a:pPr>
            <a:r>
              <a:rPr lang="en-US" sz="3600" spc="288">
                <a:solidFill>
                  <a:srgbClr val="FBFDF4"/>
                </a:solidFill>
                <a:latin typeface="Oswald"/>
              </a:rPr>
              <a:t>CÁC CHỦ ĐỂ BÀN LUẬN</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rcRect/>
          <a:stretch>
            <a:fillRect/>
          </a:stretch>
        </a:blipFill>
        <a:effectLst/>
      </p:bgPr>
    </p:bg>
    <p:spTree>
      <p:nvGrpSpPr>
        <p:cNvPr id="1" name=""/>
        <p:cNvGrpSpPr/>
        <p:nvPr/>
      </p:nvGrpSpPr>
      <p:grpSpPr>
        <a:xfrm>
          <a:off x="0" y="0"/>
          <a:ext cx="0" cy="0"/>
          <a:chOff x="0" y="0"/>
          <a:chExt cx="0" cy="0"/>
        </a:xfrm>
      </p:grpSpPr>
      <p:sp>
        <p:nvSpPr>
          <p:cNvPr id="2" name="TextBox 2"/>
          <p:cNvSpPr txBox="1"/>
          <p:nvPr/>
        </p:nvSpPr>
        <p:spPr>
          <a:xfrm rot="-5400000">
            <a:off x="-1443289" y="5731960"/>
            <a:ext cx="6469749" cy="582930"/>
          </a:xfrm>
          <a:prstGeom prst="rect">
            <a:avLst/>
          </a:prstGeom>
        </p:spPr>
        <p:txBody>
          <a:bodyPr lIns="0" tIns="0" rIns="0" bIns="0" rtlCol="0" anchor="t">
            <a:spAutoFit/>
          </a:bodyPr>
          <a:lstStyle/>
          <a:p>
            <a:pPr>
              <a:lnSpc>
                <a:spcPts val="4680"/>
              </a:lnSpc>
            </a:pPr>
            <a:r>
              <a:rPr lang="en-US" sz="3600" spc="288">
                <a:solidFill>
                  <a:srgbClr val="FBFDF4"/>
                </a:solidFill>
                <a:latin typeface="Oswald"/>
              </a:rPr>
              <a:t>LUÔN NHỚ RẰNG</a:t>
            </a:r>
          </a:p>
        </p:txBody>
      </p:sp>
      <p:grpSp>
        <p:nvGrpSpPr>
          <p:cNvPr id="3" name="Group 3"/>
          <p:cNvGrpSpPr/>
          <p:nvPr/>
        </p:nvGrpSpPr>
        <p:grpSpPr>
          <a:xfrm>
            <a:off x="5047012" y="3240808"/>
            <a:ext cx="11679867" cy="3805384"/>
            <a:chOff x="0" y="0"/>
            <a:chExt cx="15573156" cy="5073846"/>
          </a:xfrm>
        </p:grpSpPr>
        <p:sp>
          <p:nvSpPr>
            <p:cNvPr id="4" name="TextBox 4"/>
            <p:cNvSpPr txBox="1"/>
            <p:nvPr/>
          </p:nvSpPr>
          <p:spPr>
            <a:xfrm>
              <a:off x="0" y="-95250"/>
              <a:ext cx="15573156" cy="2876550"/>
            </a:xfrm>
            <a:prstGeom prst="rect">
              <a:avLst/>
            </a:prstGeom>
          </p:spPr>
          <p:txBody>
            <a:bodyPr lIns="0" tIns="0" rIns="0" bIns="0" rtlCol="0" anchor="t">
              <a:spAutoFit/>
            </a:bodyPr>
            <a:lstStyle/>
            <a:p>
              <a:pPr>
                <a:lnSpc>
                  <a:spcPts val="8775"/>
                </a:lnSpc>
              </a:pPr>
              <a:r>
                <a:rPr lang="en-US" sz="6500" spc="195">
                  <a:solidFill>
                    <a:srgbClr val="FBFDF4"/>
                  </a:solidFill>
                  <a:latin typeface="Oswald"/>
                </a:rPr>
                <a:t>If you don't know history,</a:t>
              </a:r>
            </a:p>
            <a:p>
              <a:pPr>
                <a:lnSpc>
                  <a:spcPts val="8775"/>
                </a:lnSpc>
              </a:pPr>
              <a:r>
                <a:rPr lang="en-US" sz="6500" spc="195">
                  <a:solidFill>
                    <a:srgbClr val="FBFDF4"/>
                  </a:solidFill>
                  <a:latin typeface="Oswald"/>
                </a:rPr>
                <a:t>then you don't know anything.</a:t>
              </a:r>
            </a:p>
          </p:txBody>
        </p:sp>
        <p:sp>
          <p:nvSpPr>
            <p:cNvPr id="5" name="AutoShape 5"/>
            <p:cNvSpPr/>
            <p:nvPr/>
          </p:nvSpPr>
          <p:spPr>
            <a:xfrm>
              <a:off x="0" y="3608560"/>
              <a:ext cx="8811995" cy="1465286"/>
            </a:xfrm>
            <a:prstGeom prst="rect">
              <a:avLst/>
            </a:prstGeom>
            <a:solidFill>
              <a:srgbClr val="FBFDF4"/>
            </a:solidFill>
          </p:spPr>
        </p:sp>
        <p:sp>
          <p:nvSpPr>
            <p:cNvPr id="6" name="TextBox 6"/>
            <p:cNvSpPr txBox="1"/>
            <p:nvPr/>
          </p:nvSpPr>
          <p:spPr>
            <a:xfrm>
              <a:off x="460455" y="3978618"/>
              <a:ext cx="7891084" cy="696595"/>
            </a:xfrm>
            <a:prstGeom prst="rect">
              <a:avLst/>
            </a:prstGeom>
          </p:spPr>
          <p:txBody>
            <a:bodyPr lIns="0" tIns="0" rIns="0" bIns="0" rtlCol="0" anchor="t">
              <a:spAutoFit/>
            </a:bodyPr>
            <a:lstStyle/>
            <a:p>
              <a:pPr>
                <a:lnSpc>
                  <a:spcPts val="4290"/>
                </a:lnSpc>
              </a:pPr>
              <a:r>
                <a:rPr lang="en-US" sz="3300" spc="264">
                  <a:solidFill>
                    <a:srgbClr val="C29A74"/>
                  </a:solidFill>
                  <a:latin typeface="Lato Italics"/>
                </a:rPr>
                <a:t>Michael Crichton</a:t>
              </a:r>
            </a:p>
          </p:txBody>
        </p:sp>
      </p:grpSp>
      <p:pic>
        <p:nvPicPr>
          <p:cNvPr id="7" name="Picture 7"/>
          <p:cNvPicPr>
            <a:picLocks noChangeAspect="1"/>
          </p:cNvPicPr>
          <p:nvPr/>
        </p:nvPicPr>
        <p:blipFill>
          <a:blip r:embed="rId3"/>
          <a:srcRect/>
          <a:stretch>
            <a:fillRect/>
          </a:stretch>
        </p:blipFill>
        <p:spPr>
          <a:xfrm>
            <a:off x="1351711" y="1028700"/>
            <a:ext cx="917850" cy="697566"/>
          </a:xfrm>
          <a:prstGeom prst="rect">
            <a:avLst/>
          </a:prstGeom>
        </p:spPr>
      </p:pic>
      <p:sp>
        <p:nvSpPr>
          <p:cNvPr id="8" name="AutoShape 8"/>
          <p:cNvSpPr/>
          <p:nvPr/>
        </p:nvSpPr>
        <p:spPr>
          <a:xfrm>
            <a:off x="3551262" y="1028700"/>
            <a:ext cx="48811" cy="8229600"/>
          </a:xfrm>
          <a:prstGeom prst="rect">
            <a:avLst/>
          </a:prstGeom>
          <a:solidFill>
            <a:srgbClr val="FBFDF4"/>
          </a:solidFill>
        </p:spPr>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C29A74"/>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0346" b="20346"/>
          <a:stretch>
            <a:fillRect/>
          </a:stretch>
        </p:blipFill>
        <p:spPr>
          <a:xfrm>
            <a:off x="1028700" y="1028700"/>
            <a:ext cx="7544828" cy="3294456"/>
          </a:xfrm>
          <a:prstGeom prst="rect">
            <a:avLst/>
          </a:prstGeom>
        </p:spPr>
      </p:pic>
      <p:grpSp>
        <p:nvGrpSpPr>
          <p:cNvPr id="3" name="Group 3"/>
          <p:cNvGrpSpPr/>
          <p:nvPr/>
        </p:nvGrpSpPr>
        <p:grpSpPr>
          <a:xfrm>
            <a:off x="-397427" y="3737599"/>
            <a:ext cx="8966859" cy="1175025"/>
            <a:chOff x="0" y="0"/>
            <a:chExt cx="11955813" cy="1566700"/>
          </a:xfrm>
        </p:grpSpPr>
        <p:sp>
          <p:nvSpPr>
            <p:cNvPr id="4" name="AutoShape 4"/>
            <p:cNvSpPr/>
            <p:nvPr/>
          </p:nvSpPr>
          <p:spPr>
            <a:xfrm>
              <a:off x="0" y="0"/>
              <a:ext cx="11955813" cy="1566700"/>
            </a:xfrm>
            <a:prstGeom prst="rect">
              <a:avLst/>
            </a:prstGeom>
            <a:solidFill>
              <a:srgbClr val="FBFDF4"/>
            </a:solidFill>
          </p:spPr>
        </p:sp>
        <p:sp>
          <p:nvSpPr>
            <p:cNvPr id="5" name="TextBox 5"/>
            <p:cNvSpPr txBox="1"/>
            <p:nvPr/>
          </p:nvSpPr>
          <p:spPr>
            <a:xfrm>
              <a:off x="2415395" y="382030"/>
              <a:ext cx="9031986" cy="764540"/>
            </a:xfrm>
            <a:prstGeom prst="rect">
              <a:avLst/>
            </a:prstGeom>
          </p:spPr>
          <p:txBody>
            <a:bodyPr lIns="0" tIns="0" rIns="0" bIns="0" rtlCol="0" anchor="t">
              <a:spAutoFit/>
            </a:bodyPr>
            <a:lstStyle/>
            <a:p>
              <a:pPr>
                <a:lnSpc>
                  <a:spcPts val="4680"/>
                </a:lnSpc>
              </a:pPr>
              <a:r>
                <a:rPr lang="en-US" sz="3600" spc="288">
                  <a:solidFill>
                    <a:srgbClr val="C29A74"/>
                  </a:solidFill>
                  <a:latin typeface="Oswald"/>
                </a:rPr>
                <a:t>HISTORY</a:t>
              </a:r>
            </a:p>
          </p:txBody>
        </p:sp>
      </p:grpSp>
      <p:sp>
        <p:nvSpPr>
          <p:cNvPr id="6" name="TextBox 6"/>
          <p:cNvSpPr txBox="1"/>
          <p:nvPr/>
        </p:nvSpPr>
        <p:spPr>
          <a:xfrm>
            <a:off x="10085995" y="2151371"/>
            <a:ext cx="6869065" cy="1695450"/>
          </a:xfrm>
          <a:prstGeom prst="rect">
            <a:avLst/>
          </a:prstGeom>
        </p:spPr>
        <p:txBody>
          <a:bodyPr lIns="0" tIns="0" rIns="0" bIns="0" rtlCol="0" anchor="t">
            <a:spAutoFit/>
          </a:bodyPr>
          <a:lstStyle/>
          <a:p>
            <a:pPr>
              <a:lnSpc>
                <a:spcPts val="4500"/>
              </a:lnSpc>
            </a:pPr>
            <a:r>
              <a:rPr lang="en-US" sz="3000" spc="30">
                <a:solidFill>
                  <a:srgbClr val="FBFDF4"/>
                </a:solidFill>
                <a:latin typeface="Lato"/>
              </a:rPr>
              <a:t>Presentations are communication tools that can be used as demonstrations, lectures, speeches, reports, and more.</a:t>
            </a:r>
          </a:p>
        </p:txBody>
      </p:sp>
      <p:pic>
        <p:nvPicPr>
          <p:cNvPr id="7" name="Picture 7"/>
          <p:cNvPicPr>
            <a:picLocks noChangeAspect="1"/>
          </p:cNvPicPr>
          <p:nvPr/>
        </p:nvPicPr>
        <p:blipFill>
          <a:blip r:embed="rId3"/>
          <a:srcRect t="17230" b="17230"/>
          <a:stretch>
            <a:fillRect/>
          </a:stretch>
        </p:blipFill>
        <p:spPr>
          <a:xfrm>
            <a:off x="1028700" y="5374376"/>
            <a:ext cx="7544828" cy="3294456"/>
          </a:xfrm>
          <a:prstGeom prst="rect">
            <a:avLst/>
          </a:prstGeom>
        </p:spPr>
      </p:pic>
      <p:grpSp>
        <p:nvGrpSpPr>
          <p:cNvPr id="8" name="Group 8"/>
          <p:cNvGrpSpPr/>
          <p:nvPr/>
        </p:nvGrpSpPr>
        <p:grpSpPr>
          <a:xfrm>
            <a:off x="-245307" y="8083275"/>
            <a:ext cx="8814739" cy="1175025"/>
            <a:chOff x="0" y="0"/>
            <a:chExt cx="11752986" cy="1566700"/>
          </a:xfrm>
        </p:grpSpPr>
        <p:sp>
          <p:nvSpPr>
            <p:cNvPr id="9" name="AutoShape 9"/>
            <p:cNvSpPr/>
            <p:nvPr/>
          </p:nvSpPr>
          <p:spPr>
            <a:xfrm>
              <a:off x="0" y="0"/>
              <a:ext cx="11752986" cy="1566700"/>
            </a:xfrm>
            <a:prstGeom prst="rect">
              <a:avLst/>
            </a:prstGeom>
            <a:solidFill>
              <a:srgbClr val="FBFDF4"/>
            </a:solidFill>
          </p:spPr>
        </p:sp>
        <p:sp>
          <p:nvSpPr>
            <p:cNvPr id="10" name="TextBox 10"/>
            <p:cNvSpPr txBox="1"/>
            <p:nvPr/>
          </p:nvSpPr>
          <p:spPr>
            <a:xfrm>
              <a:off x="2212568" y="382030"/>
              <a:ext cx="9031986" cy="764540"/>
            </a:xfrm>
            <a:prstGeom prst="rect">
              <a:avLst/>
            </a:prstGeom>
          </p:spPr>
          <p:txBody>
            <a:bodyPr lIns="0" tIns="0" rIns="0" bIns="0" rtlCol="0" anchor="t">
              <a:spAutoFit/>
            </a:bodyPr>
            <a:lstStyle/>
            <a:p>
              <a:pPr>
                <a:lnSpc>
                  <a:spcPts val="4680"/>
                </a:lnSpc>
              </a:pPr>
              <a:r>
                <a:rPr lang="en-US" sz="3600" spc="288">
                  <a:solidFill>
                    <a:srgbClr val="C29A74"/>
                  </a:solidFill>
                  <a:latin typeface="Oswald"/>
                </a:rPr>
                <a:t>THE PAST</a:t>
              </a:r>
            </a:p>
          </p:txBody>
        </p:sp>
      </p:grpSp>
      <p:sp>
        <p:nvSpPr>
          <p:cNvPr id="11" name="TextBox 11"/>
          <p:cNvSpPr txBox="1"/>
          <p:nvPr/>
        </p:nvSpPr>
        <p:spPr>
          <a:xfrm>
            <a:off x="10085995" y="6497047"/>
            <a:ext cx="6869065" cy="1695450"/>
          </a:xfrm>
          <a:prstGeom prst="rect">
            <a:avLst/>
          </a:prstGeom>
        </p:spPr>
        <p:txBody>
          <a:bodyPr lIns="0" tIns="0" rIns="0" bIns="0" rtlCol="0" anchor="t">
            <a:spAutoFit/>
          </a:bodyPr>
          <a:lstStyle/>
          <a:p>
            <a:pPr>
              <a:lnSpc>
                <a:spcPts val="4500"/>
              </a:lnSpc>
            </a:pPr>
            <a:r>
              <a:rPr lang="en-US" sz="3000" spc="30">
                <a:solidFill>
                  <a:srgbClr val="FBFDF4"/>
                </a:solidFill>
                <a:latin typeface="Lato"/>
              </a:rPr>
              <a:t>Presentations are communication tools that can be used as demonstrations, lectures, speeches, reports, and more.</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C29A74"/>
        </a:solidFill>
        <a:effectLst/>
      </p:bgPr>
    </p:bg>
    <p:spTree>
      <p:nvGrpSpPr>
        <p:cNvPr id="1" name=""/>
        <p:cNvGrpSpPr/>
        <p:nvPr/>
      </p:nvGrpSpPr>
      <p:grpSpPr>
        <a:xfrm>
          <a:off x="0" y="0"/>
          <a:ext cx="0" cy="0"/>
          <a:chOff x="0" y="0"/>
          <a:chExt cx="0" cy="0"/>
        </a:xfrm>
      </p:grpSpPr>
      <p:grpSp>
        <p:nvGrpSpPr>
          <p:cNvPr id="2" name="Group 2"/>
          <p:cNvGrpSpPr/>
          <p:nvPr/>
        </p:nvGrpSpPr>
        <p:grpSpPr>
          <a:xfrm>
            <a:off x="441123" y="1028700"/>
            <a:ext cx="17846877" cy="1593355"/>
            <a:chOff x="0" y="0"/>
            <a:chExt cx="23795836" cy="2124474"/>
          </a:xfrm>
        </p:grpSpPr>
        <p:sp>
          <p:nvSpPr>
            <p:cNvPr id="3" name="AutoShape 3"/>
            <p:cNvSpPr/>
            <p:nvPr/>
          </p:nvSpPr>
          <p:spPr>
            <a:xfrm>
              <a:off x="0" y="0"/>
              <a:ext cx="23795836" cy="2124474"/>
            </a:xfrm>
            <a:prstGeom prst="rect">
              <a:avLst/>
            </a:prstGeom>
            <a:solidFill>
              <a:srgbClr val="FBFDF4"/>
            </a:solidFill>
          </p:spPr>
        </p:sp>
        <p:sp>
          <p:nvSpPr>
            <p:cNvPr id="4" name="TextBox 4"/>
            <p:cNvSpPr txBox="1"/>
            <p:nvPr/>
          </p:nvSpPr>
          <p:spPr>
            <a:xfrm>
              <a:off x="785954" y="316206"/>
              <a:ext cx="19807168" cy="1304925"/>
            </a:xfrm>
            <a:prstGeom prst="rect">
              <a:avLst/>
            </a:prstGeom>
          </p:spPr>
          <p:txBody>
            <a:bodyPr lIns="0" tIns="0" rIns="0" bIns="0" rtlCol="0" anchor="t">
              <a:spAutoFit/>
            </a:bodyPr>
            <a:lstStyle/>
            <a:p>
              <a:pPr>
                <a:lnSpc>
                  <a:spcPts val="8100"/>
                </a:lnSpc>
              </a:pPr>
              <a:r>
                <a:rPr lang="en-US" sz="6000" spc="179" dirty="0" err="1">
                  <a:solidFill>
                    <a:srgbClr val="C29A74"/>
                  </a:solidFill>
                  <a:latin typeface="Oswald"/>
                </a:rPr>
                <a:t>Phần</a:t>
              </a:r>
              <a:r>
                <a:rPr lang="en-US" sz="6000" spc="179" dirty="0">
                  <a:solidFill>
                    <a:srgbClr val="C29A74"/>
                  </a:solidFill>
                  <a:latin typeface="Oswald"/>
                </a:rPr>
                <a:t> 4: </a:t>
              </a:r>
              <a:r>
                <a:rPr lang="en-US" sz="6000" spc="179" dirty="0" err="1">
                  <a:solidFill>
                    <a:srgbClr val="C29A74"/>
                  </a:solidFill>
                  <a:latin typeface="Oswald"/>
                </a:rPr>
                <a:t>Ngoại</a:t>
              </a:r>
              <a:r>
                <a:rPr lang="en-US" sz="6000" spc="179" dirty="0">
                  <a:solidFill>
                    <a:srgbClr val="C29A74"/>
                  </a:solidFill>
                  <a:latin typeface="Oswald"/>
                </a:rPr>
                <a:t> </a:t>
              </a:r>
              <a:r>
                <a:rPr lang="en-US" sz="6000" spc="179" dirty="0" err="1">
                  <a:solidFill>
                    <a:srgbClr val="C29A74"/>
                  </a:solidFill>
                  <a:latin typeface="Oswald"/>
                </a:rPr>
                <a:t>giao</a:t>
              </a:r>
              <a:endParaRPr lang="en-US" sz="6000" spc="179" dirty="0">
                <a:solidFill>
                  <a:srgbClr val="C29A74"/>
                </a:solidFill>
                <a:latin typeface="Oswald"/>
              </a:endParaRPr>
            </a:p>
          </p:txBody>
        </p:sp>
      </p:grpSp>
      <p:pic>
        <p:nvPicPr>
          <p:cNvPr id="5" name="Picture 5"/>
          <p:cNvPicPr>
            <a:picLocks noChangeAspect="1"/>
          </p:cNvPicPr>
          <p:nvPr/>
        </p:nvPicPr>
        <p:blipFill>
          <a:blip r:embed="rId2">
            <a:alphaModFix amt="64000"/>
          </a:blip>
          <a:srcRect l="9659" r="9659"/>
          <a:stretch>
            <a:fillRect/>
          </a:stretch>
        </p:blipFill>
        <p:spPr>
          <a:xfrm>
            <a:off x="543313" y="3684079"/>
            <a:ext cx="7830522" cy="6014453"/>
          </a:xfrm>
          <a:prstGeom prst="rect">
            <a:avLst/>
          </a:prstGeom>
        </p:spPr>
      </p:pic>
      <p:grpSp>
        <p:nvGrpSpPr>
          <p:cNvPr id="6" name="Group 6"/>
          <p:cNvGrpSpPr/>
          <p:nvPr/>
        </p:nvGrpSpPr>
        <p:grpSpPr>
          <a:xfrm>
            <a:off x="8648288" y="4542518"/>
            <a:ext cx="8922742" cy="3135673"/>
            <a:chOff x="0" y="0"/>
            <a:chExt cx="9052928" cy="3181423"/>
          </a:xfrm>
        </p:grpSpPr>
        <p:sp>
          <p:nvSpPr>
            <p:cNvPr id="7" name="Freeform 7"/>
            <p:cNvSpPr/>
            <p:nvPr/>
          </p:nvSpPr>
          <p:spPr>
            <a:xfrm>
              <a:off x="0" y="0"/>
              <a:ext cx="9052928" cy="3181423"/>
            </a:xfrm>
            <a:custGeom>
              <a:avLst/>
              <a:gdLst/>
              <a:ahLst/>
              <a:cxnLst/>
              <a:rect l="l" t="t" r="r" b="b"/>
              <a:pathLst>
                <a:path w="9052928" h="3181423">
                  <a:moveTo>
                    <a:pt x="8748128" y="0"/>
                  </a:moveTo>
                  <a:lnTo>
                    <a:pt x="304800" y="0"/>
                  </a:lnTo>
                  <a:cubicBezTo>
                    <a:pt x="135890" y="0"/>
                    <a:pt x="0" y="135890"/>
                    <a:pt x="0" y="304800"/>
                  </a:cubicBezTo>
                  <a:lnTo>
                    <a:pt x="0" y="2876623"/>
                  </a:lnTo>
                  <a:cubicBezTo>
                    <a:pt x="0" y="3045533"/>
                    <a:pt x="135890" y="3181423"/>
                    <a:pt x="304800" y="3181423"/>
                  </a:cubicBezTo>
                  <a:lnTo>
                    <a:pt x="8748128" y="3181423"/>
                  </a:lnTo>
                  <a:cubicBezTo>
                    <a:pt x="8917038" y="3181423"/>
                    <a:pt x="9052928" y="3045533"/>
                    <a:pt x="9052928" y="2876623"/>
                  </a:cubicBezTo>
                  <a:lnTo>
                    <a:pt x="9052928" y="304800"/>
                  </a:lnTo>
                  <a:cubicBezTo>
                    <a:pt x="9052928" y="135890"/>
                    <a:pt x="8917038" y="0"/>
                    <a:pt x="8748128" y="0"/>
                  </a:cubicBezTo>
                  <a:close/>
                </a:path>
              </a:pathLst>
            </a:custGeom>
            <a:solidFill>
              <a:srgbClr val="C29A74"/>
            </a:solidFill>
          </p:spPr>
        </p:sp>
      </p:grpSp>
      <p:sp>
        <p:nvSpPr>
          <p:cNvPr id="8" name="TextBox 8"/>
          <p:cNvSpPr txBox="1"/>
          <p:nvPr/>
        </p:nvSpPr>
        <p:spPr>
          <a:xfrm>
            <a:off x="8931678" y="4661852"/>
            <a:ext cx="8327622" cy="2725420"/>
          </a:xfrm>
          <a:prstGeom prst="rect">
            <a:avLst/>
          </a:prstGeom>
        </p:spPr>
        <p:txBody>
          <a:bodyPr lIns="0" tIns="0" rIns="0" bIns="0" rtlCol="0" anchor="t">
            <a:spAutoFit/>
          </a:bodyPr>
          <a:lstStyle/>
          <a:p>
            <a:pPr algn="just">
              <a:lnSpc>
                <a:spcPts val="7280"/>
              </a:lnSpc>
            </a:pPr>
            <a:r>
              <a:rPr lang="en-US" sz="5200" dirty="0" err="1">
                <a:solidFill>
                  <a:srgbClr val="532E1D"/>
                </a:solidFill>
                <a:latin typeface="Oswald Bold"/>
              </a:rPr>
              <a:t>Sự</a:t>
            </a:r>
            <a:r>
              <a:rPr lang="en-US" sz="5200" dirty="0">
                <a:solidFill>
                  <a:srgbClr val="532E1D"/>
                </a:solidFill>
                <a:latin typeface="Oswald Bold"/>
              </a:rPr>
              <a:t> </a:t>
            </a:r>
            <a:r>
              <a:rPr lang="en-US" sz="5200" dirty="0" err="1">
                <a:solidFill>
                  <a:srgbClr val="532E1D"/>
                </a:solidFill>
                <a:latin typeface="Oswald Bold"/>
              </a:rPr>
              <a:t>chuẩn</a:t>
            </a:r>
            <a:r>
              <a:rPr lang="en-US" sz="5200" dirty="0">
                <a:solidFill>
                  <a:srgbClr val="532E1D"/>
                </a:solidFill>
                <a:latin typeface="Oswald Bold"/>
              </a:rPr>
              <a:t> </a:t>
            </a:r>
            <a:r>
              <a:rPr lang="en-US" sz="5200" dirty="0" err="1">
                <a:solidFill>
                  <a:srgbClr val="532E1D"/>
                </a:solidFill>
                <a:latin typeface="Oswald Bold"/>
              </a:rPr>
              <a:t>bị</a:t>
            </a:r>
            <a:r>
              <a:rPr lang="en-US" sz="5200" dirty="0">
                <a:solidFill>
                  <a:srgbClr val="532E1D"/>
                </a:solidFill>
                <a:latin typeface="Oswald Bold"/>
              </a:rPr>
              <a:t> </a:t>
            </a:r>
            <a:r>
              <a:rPr lang="en-US" sz="5200" dirty="0" err="1">
                <a:solidFill>
                  <a:srgbClr val="532E1D"/>
                </a:solidFill>
                <a:latin typeface="Oswald Bold"/>
              </a:rPr>
              <a:t>về</a:t>
            </a:r>
            <a:r>
              <a:rPr lang="en-US" sz="5200" dirty="0">
                <a:solidFill>
                  <a:srgbClr val="532E1D"/>
                </a:solidFill>
                <a:latin typeface="Oswald Bold"/>
              </a:rPr>
              <a:t> </a:t>
            </a:r>
            <a:r>
              <a:rPr lang="en-US" sz="5200" dirty="0" err="1">
                <a:solidFill>
                  <a:srgbClr val="532E1D"/>
                </a:solidFill>
                <a:latin typeface="Oswald Bold"/>
              </a:rPr>
              <a:t>ngoại</a:t>
            </a:r>
            <a:r>
              <a:rPr lang="en-US" sz="5200" dirty="0">
                <a:solidFill>
                  <a:srgbClr val="532E1D"/>
                </a:solidFill>
                <a:latin typeface="Oswald Bold"/>
              </a:rPr>
              <a:t> </a:t>
            </a:r>
            <a:r>
              <a:rPr lang="en-US" sz="5200" dirty="0" err="1">
                <a:solidFill>
                  <a:srgbClr val="532E1D"/>
                </a:solidFill>
                <a:latin typeface="Oswald Bold"/>
              </a:rPr>
              <a:t>giao</a:t>
            </a:r>
            <a:r>
              <a:rPr lang="en-US" sz="5200" dirty="0">
                <a:solidFill>
                  <a:srgbClr val="532E1D"/>
                </a:solidFill>
                <a:latin typeface="Oswald Bold"/>
              </a:rPr>
              <a:t> </a:t>
            </a:r>
            <a:r>
              <a:rPr lang="en-US" sz="5200" dirty="0" err="1">
                <a:solidFill>
                  <a:srgbClr val="532E1D"/>
                </a:solidFill>
                <a:latin typeface="Oswald Bold"/>
              </a:rPr>
              <a:t>của</a:t>
            </a:r>
            <a:r>
              <a:rPr lang="en-US" sz="5200" dirty="0">
                <a:solidFill>
                  <a:srgbClr val="532E1D"/>
                </a:solidFill>
                <a:latin typeface="Oswald Bold"/>
              </a:rPr>
              <a:t> </a:t>
            </a:r>
            <a:r>
              <a:rPr lang="en-US" sz="5200" dirty="0" err="1">
                <a:solidFill>
                  <a:srgbClr val="532E1D"/>
                </a:solidFill>
                <a:latin typeface="Oswald Bold"/>
              </a:rPr>
              <a:t>Trung</a:t>
            </a:r>
            <a:r>
              <a:rPr lang="en-US" sz="5200" dirty="0">
                <a:solidFill>
                  <a:srgbClr val="532E1D"/>
                </a:solidFill>
                <a:latin typeface="Oswald Bold"/>
              </a:rPr>
              <a:t> </a:t>
            </a:r>
            <a:r>
              <a:rPr lang="en-US" sz="5200" dirty="0" err="1">
                <a:solidFill>
                  <a:srgbClr val="532E1D"/>
                </a:solidFill>
                <a:latin typeface="Oswald Bold"/>
              </a:rPr>
              <a:t>Quốc</a:t>
            </a:r>
            <a:r>
              <a:rPr lang="en-US" sz="5200" dirty="0">
                <a:solidFill>
                  <a:srgbClr val="532E1D"/>
                </a:solidFill>
                <a:latin typeface="Oswald Bold"/>
              </a:rPr>
              <a:t> </a:t>
            </a:r>
            <a:r>
              <a:rPr lang="en-US" sz="5200" dirty="0" err="1">
                <a:solidFill>
                  <a:srgbClr val="532E1D"/>
                </a:solidFill>
                <a:latin typeface="Oswald Bold"/>
              </a:rPr>
              <a:t>cho</a:t>
            </a:r>
            <a:r>
              <a:rPr lang="en-US" sz="5200" dirty="0">
                <a:solidFill>
                  <a:srgbClr val="532E1D"/>
                </a:solidFill>
                <a:latin typeface="Oswald Bold"/>
              </a:rPr>
              <a:t> </a:t>
            </a:r>
            <a:r>
              <a:rPr lang="en-US" sz="5200" dirty="0" err="1">
                <a:solidFill>
                  <a:srgbClr val="532E1D"/>
                </a:solidFill>
                <a:latin typeface="Oswald Bold"/>
              </a:rPr>
              <a:t>công</a:t>
            </a:r>
            <a:r>
              <a:rPr lang="en-US" sz="5200" dirty="0">
                <a:solidFill>
                  <a:srgbClr val="532E1D"/>
                </a:solidFill>
                <a:latin typeface="Oswald Bold"/>
              </a:rPr>
              <a:t> </a:t>
            </a:r>
            <a:r>
              <a:rPr lang="en-US" sz="5200" dirty="0" err="1">
                <a:solidFill>
                  <a:srgbClr val="532E1D"/>
                </a:solidFill>
                <a:latin typeface="Oswald Bold"/>
              </a:rPr>
              <a:t>cuộc</a:t>
            </a:r>
            <a:r>
              <a:rPr lang="en-US" sz="5200" dirty="0">
                <a:solidFill>
                  <a:srgbClr val="532E1D"/>
                </a:solidFill>
                <a:latin typeface="Oswald Bold"/>
              </a:rPr>
              <a:t> </a:t>
            </a:r>
            <a:r>
              <a:rPr lang="en-US" sz="5200" dirty="0" err="1">
                <a:solidFill>
                  <a:srgbClr val="532E1D"/>
                </a:solidFill>
                <a:latin typeface="Oswald Bold"/>
              </a:rPr>
              <a:t>xâm</a:t>
            </a:r>
            <a:r>
              <a:rPr lang="en-US" sz="5200" dirty="0">
                <a:solidFill>
                  <a:srgbClr val="532E1D"/>
                </a:solidFill>
                <a:latin typeface="Oswald Bold"/>
              </a:rPr>
              <a:t> </a:t>
            </a:r>
            <a:r>
              <a:rPr lang="en-US" sz="5200" dirty="0" err="1">
                <a:solidFill>
                  <a:srgbClr val="532E1D"/>
                </a:solidFill>
                <a:latin typeface="Oswald Bold"/>
              </a:rPr>
              <a:t>lược</a:t>
            </a:r>
            <a:r>
              <a:rPr lang="en-US" sz="5200" dirty="0">
                <a:solidFill>
                  <a:srgbClr val="532E1D"/>
                </a:solidFill>
                <a:latin typeface="Oswald Bold"/>
              </a:rPr>
              <a:t> </a:t>
            </a:r>
            <a:r>
              <a:rPr lang="en-US" sz="5200" dirty="0" err="1">
                <a:solidFill>
                  <a:srgbClr val="532E1D"/>
                </a:solidFill>
                <a:latin typeface="Oswald Bold"/>
              </a:rPr>
              <a:t>Việt</a:t>
            </a:r>
            <a:r>
              <a:rPr lang="en-US" sz="5200" dirty="0">
                <a:solidFill>
                  <a:srgbClr val="532E1D"/>
                </a:solidFill>
                <a:latin typeface="Oswald Bold"/>
              </a:rPr>
              <a:t> Nam</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right)">
                                      <p:cBhvr>
                                        <p:cTn id="7" dur="500"/>
                                        <p:tgtEl>
                                          <p:spTgt spid="2"/>
                                        </p:tgtEl>
                                      </p:cBhvr>
                                    </p:animEffect>
                                  </p:childTnLst>
                                </p:cTn>
                              </p:par>
                              <p:par>
                                <p:cTn id="8" presetID="22" presetClass="entr" presetSubtype="2"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right)">
                                      <p:cBhvr>
                                        <p:cTn id="10" dur="500"/>
                                        <p:tgtEl>
                                          <p:spTgt spid="8"/>
                                        </p:tgtEl>
                                      </p:cBhvr>
                                    </p:animEffect>
                                  </p:childTnLst>
                                </p:cTn>
                              </p:par>
                            </p:childTnLst>
                          </p:cTn>
                        </p:par>
                        <p:par>
                          <p:cTn id="11" fill="hold">
                            <p:stCondLst>
                              <p:cond delay="500"/>
                            </p:stCondLst>
                            <p:childTnLst>
                              <p:par>
                                <p:cTn id="12" presetID="22" presetClass="entr" presetSubtype="2" fill="hold" nodeType="after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wipe(right)">
                                      <p:cBhvr>
                                        <p:cTn id="1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DFCCB4"/>
        </a:solidFill>
        <a:effectLst/>
      </p:bgPr>
    </p:bg>
    <p:spTree>
      <p:nvGrpSpPr>
        <p:cNvPr id="1" name=""/>
        <p:cNvGrpSpPr/>
        <p:nvPr/>
      </p:nvGrpSpPr>
      <p:grpSpPr>
        <a:xfrm>
          <a:off x="0" y="0"/>
          <a:ext cx="0" cy="0"/>
          <a:chOff x="0" y="0"/>
          <a:chExt cx="0" cy="0"/>
        </a:xfrm>
      </p:grpSpPr>
      <p:sp>
        <p:nvSpPr>
          <p:cNvPr id="20" name="Arc 19">
            <a:extLst>
              <a:ext uri="{FF2B5EF4-FFF2-40B4-BE49-F238E27FC236}">
                <a16:creationId xmlns:a16="http://schemas.microsoft.com/office/drawing/2014/main" id="{B7C480C2-8E53-4356-BCEC-6B47AFE8A84E}"/>
              </a:ext>
            </a:extLst>
          </p:cNvPr>
          <p:cNvSpPr/>
          <p:nvPr/>
        </p:nvSpPr>
        <p:spPr>
          <a:xfrm>
            <a:off x="1447809" y="4229101"/>
            <a:ext cx="1828782" cy="1828796"/>
          </a:xfrm>
          <a:prstGeom prst="arc">
            <a:avLst>
              <a:gd name="adj1" fmla="val 5392941"/>
              <a:gd name="adj2" fmla="val 10772214"/>
            </a:avLst>
          </a:prstGeom>
          <a:noFill/>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7" name="Circle: Hollow 6">
            <a:extLst>
              <a:ext uri="{FF2B5EF4-FFF2-40B4-BE49-F238E27FC236}">
                <a16:creationId xmlns:a16="http://schemas.microsoft.com/office/drawing/2014/main" id="{FC4D668E-6627-404E-8346-EB2810794EAB}"/>
              </a:ext>
            </a:extLst>
          </p:cNvPr>
          <p:cNvSpPr/>
          <p:nvPr/>
        </p:nvSpPr>
        <p:spPr>
          <a:xfrm>
            <a:off x="1905000" y="4686300"/>
            <a:ext cx="914400" cy="914399"/>
          </a:xfrm>
          <a:prstGeom prst="donut">
            <a:avLst>
              <a:gd name="adj" fmla="val 0"/>
            </a:avLst>
          </a:prstGeom>
          <a:solidFill>
            <a:schemeClr val="bg2">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1" name="Circle: Hollow 10">
            <a:extLst>
              <a:ext uri="{FF2B5EF4-FFF2-40B4-BE49-F238E27FC236}">
                <a16:creationId xmlns:a16="http://schemas.microsoft.com/office/drawing/2014/main" id="{1C139B0F-ECD2-4A07-8434-CE553520E248}"/>
              </a:ext>
            </a:extLst>
          </p:cNvPr>
          <p:cNvSpPr/>
          <p:nvPr/>
        </p:nvSpPr>
        <p:spPr>
          <a:xfrm>
            <a:off x="1676400" y="4457699"/>
            <a:ext cx="1371600" cy="1371600"/>
          </a:xfrm>
          <a:prstGeom prst="donut">
            <a:avLst>
              <a:gd name="adj" fmla="val 704"/>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cxnSp>
        <p:nvCxnSpPr>
          <p:cNvPr id="15" name="Straight Connector 14">
            <a:extLst>
              <a:ext uri="{FF2B5EF4-FFF2-40B4-BE49-F238E27FC236}">
                <a16:creationId xmlns:a16="http://schemas.microsoft.com/office/drawing/2014/main" id="{64369A63-9BC6-4719-BEE8-2FBAD696E5CE}"/>
              </a:ext>
            </a:extLst>
          </p:cNvPr>
          <p:cNvCxnSpPr>
            <a:stCxn id="11" idx="4"/>
          </p:cNvCxnSpPr>
          <p:nvPr/>
        </p:nvCxnSpPr>
        <p:spPr>
          <a:xfrm>
            <a:off x="2362200" y="5829299"/>
            <a:ext cx="0" cy="1295401"/>
          </a:xfrm>
          <a:prstGeom prst="line">
            <a:avLst/>
          </a:prstGeom>
          <a:ln>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16" name="Flowchart: Connector 15">
            <a:extLst>
              <a:ext uri="{FF2B5EF4-FFF2-40B4-BE49-F238E27FC236}">
                <a16:creationId xmlns:a16="http://schemas.microsoft.com/office/drawing/2014/main" id="{6475C6CB-9C14-4FE5-BF39-DD5475C1BB1A}"/>
              </a:ext>
            </a:extLst>
          </p:cNvPr>
          <p:cNvSpPr/>
          <p:nvPr/>
        </p:nvSpPr>
        <p:spPr>
          <a:xfrm>
            <a:off x="2133599" y="4921827"/>
            <a:ext cx="457200" cy="457200"/>
          </a:xfrm>
          <a:prstGeom prst="flowChartConnector">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Flowchart: Connector 18">
            <a:extLst>
              <a:ext uri="{FF2B5EF4-FFF2-40B4-BE49-F238E27FC236}">
                <a16:creationId xmlns:a16="http://schemas.microsoft.com/office/drawing/2014/main" id="{0823AE21-5BD7-4C6D-BC11-B329B3BF8BDF}"/>
              </a:ext>
            </a:extLst>
          </p:cNvPr>
          <p:cNvSpPr/>
          <p:nvPr/>
        </p:nvSpPr>
        <p:spPr>
          <a:xfrm>
            <a:off x="2291315" y="7124700"/>
            <a:ext cx="152398" cy="152400"/>
          </a:xfrm>
          <a:prstGeom prst="flowChartConnector">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Box 22">
            <a:extLst>
              <a:ext uri="{FF2B5EF4-FFF2-40B4-BE49-F238E27FC236}">
                <a16:creationId xmlns:a16="http://schemas.microsoft.com/office/drawing/2014/main" id="{7871478E-E530-41D9-8C40-32C2C76D442C}"/>
              </a:ext>
            </a:extLst>
          </p:cNvPr>
          <p:cNvSpPr txBox="1"/>
          <p:nvPr/>
        </p:nvSpPr>
        <p:spPr>
          <a:xfrm>
            <a:off x="1485891" y="3752851"/>
            <a:ext cx="1809732" cy="584775"/>
          </a:xfrm>
          <a:prstGeom prst="rect">
            <a:avLst/>
          </a:prstGeom>
          <a:noFill/>
        </p:spPr>
        <p:txBody>
          <a:bodyPr wrap="square" rtlCol="0">
            <a:spAutoFit/>
          </a:bodyPr>
          <a:lstStyle/>
          <a:p>
            <a:pPr algn="ctr"/>
            <a:r>
              <a:rPr lang="en-US" sz="3200" dirty="0">
                <a:solidFill>
                  <a:schemeClr val="accent6">
                    <a:lumMod val="50000"/>
                  </a:schemeClr>
                </a:solidFill>
                <a:latin typeface="Oswald" panose="020B0604020202020204" charset="0"/>
              </a:rPr>
              <a:t>12/8/1978</a:t>
            </a:r>
          </a:p>
        </p:txBody>
      </p:sp>
      <p:sp>
        <p:nvSpPr>
          <p:cNvPr id="24" name="TextBox 23">
            <a:hlinkClick r:id="rId2" action="ppaction://hlinkpres?slideindex=1&amp;slidetitle="/>
            <a:extLst>
              <a:ext uri="{FF2B5EF4-FFF2-40B4-BE49-F238E27FC236}">
                <a16:creationId xmlns:a16="http://schemas.microsoft.com/office/drawing/2014/main" id="{331C0AF9-78DE-4E2C-9199-DDC2149F61C6}"/>
              </a:ext>
            </a:extLst>
          </p:cNvPr>
          <p:cNvSpPr txBox="1"/>
          <p:nvPr/>
        </p:nvSpPr>
        <p:spPr>
          <a:xfrm>
            <a:off x="804439" y="7266685"/>
            <a:ext cx="3115520" cy="1077218"/>
          </a:xfrm>
          <a:prstGeom prst="rect">
            <a:avLst/>
          </a:prstGeom>
          <a:noFill/>
        </p:spPr>
        <p:txBody>
          <a:bodyPr wrap="square" rtlCol="0">
            <a:spAutoFit/>
          </a:bodyPr>
          <a:lstStyle/>
          <a:p>
            <a:pPr algn="ctr"/>
            <a:r>
              <a:rPr lang="en-US" sz="3200" noProof="1">
                <a:solidFill>
                  <a:schemeClr val="accent6">
                    <a:lumMod val="50000"/>
                  </a:schemeClr>
                </a:solidFill>
                <a:latin typeface="Oswald" panose="020B0604020202020204" charset="0"/>
              </a:rPr>
              <a:t>Ký</a:t>
            </a:r>
            <a:r>
              <a:rPr lang="en-US" sz="3200" dirty="0">
                <a:solidFill>
                  <a:schemeClr val="accent6">
                    <a:lumMod val="50000"/>
                  </a:schemeClr>
                </a:solidFill>
                <a:latin typeface="Oswald" panose="020B0604020202020204" charset="0"/>
              </a:rPr>
              <a:t> </a:t>
            </a:r>
            <a:r>
              <a:rPr lang="en-US" sz="3200" noProof="1">
                <a:solidFill>
                  <a:schemeClr val="accent6">
                    <a:lumMod val="50000"/>
                  </a:schemeClr>
                </a:solidFill>
                <a:latin typeface="Oswald" panose="020B0604020202020204" charset="0"/>
              </a:rPr>
              <a:t>hiệp</a:t>
            </a:r>
            <a:r>
              <a:rPr lang="en-US" sz="3200" dirty="0">
                <a:solidFill>
                  <a:schemeClr val="accent6">
                    <a:lumMod val="50000"/>
                  </a:schemeClr>
                </a:solidFill>
                <a:latin typeface="Oswald" panose="020B0604020202020204" charset="0"/>
              </a:rPr>
              <a:t> </a:t>
            </a:r>
            <a:r>
              <a:rPr lang="vi-VN" sz="3200" dirty="0">
                <a:solidFill>
                  <a:schemeClr val="accent6">
                    <a:lumMod val="50000"/>
                  </a:schemeClr>
                </a:solidFill>
                <a:latin typeface="Oswald" panose="020B0604020202020204" charset="0"/>
              </a:rPr>
              <a:t>ư</a:t>
            </a:r>
            <a:r>
              <a:rPr lang="en-US" sz="3200" dirty="0" err="1">
                <a:solidFill>
                  <a:schemeClr val="accent6">
                    <a:lumMod val="50000"/>
                  </a:schemeClr>
                </a:solidFill>
                <a:latin typeface="Oswald" panose="020B0604020202020204" charset="0"/>
              </a:rPr>
              <a:t>ớc</a:t>
            </a:r>
            <a:r>
              <a:rPr lang="en-US" sz="3200" dirty="0">
                <a:solidFill>
                  <a:schemeClr val="accent6">
                    <a:lumMod val="50000"/>
                  </a:schemeClr>
                </a:solidFill>
                <a:latin typeface="Oswald" panose="020B0604020202020204" charset="0"/>
              </a:rPr>
              <a:t> </a:t>
            </a:r>
            <a:r>
              <a:rPr lang="en-US" sz="3200" dirty="0" err="1">
                <a:solidFill>
                  <a:schemeClr val="accent6">
                    <a:lumMod val="50000"/>
                  </a:schemeClr>
                </a:solidFill>
                <a:latin typeface="Oswald" panose="020B0604020202020204" charset="0"/>
              </a:rPr>
              <a:t>hoà</a:t>
            </a:r>
            <a:r>
              <a:rPr lang="en-US" sz="3200" dirty="0">
                <a:solidFill>
                  <a:schemeClr val="accent6">
                    <a:lumMod val="50000"/>
                  </a:schemeClr>
                </a:solidFill>
                <a:latin typeface="Oswald" panose="020B0604020202020204" charset="0"/>
              </a:rPr>
              <a:t> </a:t>
            </a:r>
            <a:r>
              <a:rPr lang="en-US" sz="3200" dirty="0" err="1">
                <a:solidFill>
                  <a:schemeClr val="accent6">
                    <a:lumMod val="50000"/>
                  </a:schemeClr>
                </a:solidFill>
                <a:latin typeface="Oswald" panose="020B0604020202020204" charset="0"/>
              </a:rPr>
              <a:t>bình</a:t>
            </a:r>
            <a:r>
              <a:rPr lang="en-US" sz="3200" dirty="0">
                <a:solidFill>
                  <a:schemeClr val="accent6">
                    <a:lumMod val="50000"/>
                  </a:schemeClr>
                </a:solidFill>
                <a:latin typeface="Oswald" panose="020B0604020202020204" charset="0"/>
              </a:rPr>
              <a:t> </a:t>
            </a:r>
            <a:r>
              <a:rPr lang="en-US" sz="3200" dirty="0" err="1">
                <a:solidFill>
                  <a:schemeClr val="accent6">
                    <a:lumMod val="50000"/>
                  </a:schemeClr>
                </a:solidFill>
                <a:latin typeface="Oswald" panose="020B0604020202020204" charset="0"/>
              </a:rPr>
              <a:t>với</a:t>
            </a:r>
            <a:r>
              <a:rPr lang="en-US" sz="3200" dirty="0">
                <a:solidFill>
                  <a:schemeClr val="accent6">
                    <a:lumMod val="50000"/>
                  </a:schemeClr>
                </a:solidFill>
                <a:latin typeface="Oswald" panose="020B0604020202020204" charset="0"/>
              </a:rPr>
              <a:t> </a:t>
            </a:r>
            <a:r>
              <a:rPr lang="en-US" sz="3200" dirty="0" err="1">
                <a:solidFill>
                  <a:schemeClr val="accent6">
                    <a:lumMod val="50000"/>
                  </a:schemeClr>
                </a:solidFill>
                <a:latin typeface="Oswald" panose="020B0604020202020204" charset="0"/>
              </a:rPr>
              <a:t>Nhật</a:t>
            </a:r>
            <a:endParaRPr lang="en-US" sz="3200" dirty="0">
              <a:solidFill>
                <a:schemeClr val="accent6">
                  <a:lumMod val="50000"/>
                </a:schemeClr>
              </a:solidFill>
              <a:latin typeface="Oswald" panose="020B0604020202020204" charset="0"/>
            </a:endParaRPr>
          </a:p>
        </p:txBody>
      </p:sp>
      <p:sp>
        <p:nvSpPr>
          <p:cNvPr id="26" name="Arc 25">
            <a:extLst>
              <a:ext uri="{FF2B5EF4-FFF2-40B4-BE49-F238E27FC236}">
                <a16:creationId xmlns:a16="http://schemas.microsoft.com/office/drawing/2014/main" id="{1A81B378-5955-48B3-8D96-D6D8A38F4BC6}"/>
              </a:ext>
            </a:extLst>
          </p:cNvPr>
          <p:cNvSpPr/>
          <p:nvPr/>
        </p:nvSpPr>
        <p:spPr>
          <a:xfrm>
            <a:off x="7795682" y="4254501"/>
            <a:ext cx="1828782" cy="1828796"/>
          </a:xfrm>
          <a:prstGeom prst="arc">
            <a:avLst>
              <a:gd name="adj1" fmla="val 10759488"/>
              <a:gd name="adj2" fmla="val 16205581"/>
            </a:avLst>
          </a:prstGeom>
          <a:noFill/>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7" name="Circle: Hollow 26">
            <a:extLst>
              <a:ext uri="{FF2B5EF4-FFF2-40B4-BE49-F238E27FC236}">
                <a16:creationId xmlns:a16="http://schemas.microsoft.com/office/drawing/2014/main" id="{0C44EBD6-8EB7-4DA3-92C2-A66529C8E205}"/>
              </a:ext>
            </a:extLst>
          </p:cNvPr>
          <p:cNvSpPr/>
          <p:nvPr/>
        </p:nvSpPr>
        <p:spPr>
          <a:xfrm>
            <a:off x="8252875" y="4725309"/>
            <a:ext cx="914400" cy="914399"/>
          </a:xfrm>
          <a:prstGeom prst="donut">
            <a:avLst>
              <a:gd name="adj" fmla="val 0"/>
            </a:avLst>
          </a:prstGeom>
          <a:solidFill>
            <a:schemeClr val="bg2">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8" name="Circle: Hollow 27">
            <a:extLst>
              <a:ext uri="{FF2B5EF4-FFF2-40B4-BE49-F238E27FC236}">
                <a16:creationId xmlns:a16="http://schemas.microsoft.com/office/drawing/2014/main" id="{A4886EE8-170A-45A5-A0CB-3E3669CB5C67}"/>
              </a:ext>
            </a:extLst>
          </p:cNvPr>
          <p:cNvSpPr/>
          <p:nvPr/>
        </p:nvSpPr>
        <p:spPr>
          <a:xfrm>
            <a:off x="8024275" y="4496708"/>
            <a:ext cx="1371600" cy="1371600"/>
          </a:xfrm>
          <a:prstGeom prst="donut">
            <a:avLst>
              <a:gd name="adj" fmla="val 704"/>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cxnSp>
        <p:nvCxnSpPr>
          <p:cNvPr id="29" name="Straight Connector 28">
            <a:extLst>
              <a:ext uri="{FF2B5EF4-FFF2-40B4-BE49-F238E27FC236}">
                <a16:creationId xmlns:a16="http://schemas.microsoft.com/office/drawing/2014/main" id="{E68269A7-BC8F-4209-B4D4-0AD364C1D92F}"/>
              </a:ext>
            </a:extLst>
          </p:cNvPr>
          <p:cNvCxnSpPr>
            <a:cxnSpLocks/>
            <a:stCxn id="28" idx="0"/>
          </p:cNvCxnSpPr>
          <p:nvPr/>
        </p:nvCxnSpPr>
        <p:spPr>
          <a:xfrm flipH="1" flipV="1">
            <a:off x="8710073" y="2400300"/>
            <a:ext cx="2" cy="2096408"/>
          </a:xfrm>
          <a:prstGeom prst="line">
            <a:avLst/>
          </a:prstGeom>
          <a:ln>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30" name="Flowchart: Connector 29">
            <a:extLst>
              <a:ext uri="{FF2B5EF4-FFF2-40B4-BE49-F238E27FC236}">
                <a16:creationId xmlns:a16="http://schemas.microsoft.com/office/drawing/2014/main" id="{0A1EA9B8-6922-403F-88B9-BEC2AC1786FB}"/>
              </a:ext>
            </a:extLst>
          </p:cNvPr>
          <p:cNvSpPr/>
          <p:nvPr/>
        </p:nvSpPr>
        <p:spPr>
          <a:xfrm>
            <a:off x="8481474" y="4960836"/>
            <a:ext cx="457200" cy="457200"/>
          </a:xfrm>
          <a:prstGeom prst="flowChartConnector">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Flowchart: Connector 30">
            <a:extLst>
              <a:ext uri="{FF2B5EF4-FFF2-40B4-BE49-F238E27FC236}">
                <a16:creationId xmlns:a16="http://schemas.microsoft.com/office/drawing/2014/main" id="{4FD33402-AB09-4E61-8637-118D79AB9823}"/>
              </a:ext>
            </a:extLst>
          </p:cNvPr>
          <p:cNvSpPr/>
          <p:nvPr/>
        </p:nvSpPr>
        <p:spPr>
          <a:xfrm>
            <a:off x="8633874" y="2351821"/>
            <a:ext cx="152398" cy="152400"/>
          </a:xfrm>
          <a:prstGeom prst="flowChartConnector">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TextBox 31">
            <a:extLst>
              <a:ext uri="{FF2B5EF4-FFF2-40B4-BE49-F238E27FC236}">
                <a16:creationId xmlns:a16="http://schemas.microsoft.com/office/drawing/2014/main" id="{E04D4F3C-8FAF-4DEB-808E-2A9172C778B4}"/>
              </a:ext>
            </a:extLst>
          </p:cNvPr>
          <p:cNvSpPr txBox="1"/>
          <p:nvPr/>
        </p:nvSpPr>
        <p:spPr>
          <a:xfrm>
            <a:off x="7722500" y="6315753"/>
            <a:ext cx="1975146" cy="584775"/>
          </a:xfrm>
          <a:prstGeom prst="rect">
            <a:avLst/>
          </a:prstGeom>
          <a:noFill/>
        </p:spPr>
        <p:txBody>
          <a:bodyPr wrap="square" rtlCol="0">
            <a:spAutoFit/>
          </a:bodyPr>
          <a:lstStyle/>
          <a:p>
            <a:pPr algn="ctr"/>
            <a:r>
              <a:rPr lang="en-US" sz="3200" dirty="0">
                <a:solidFill>
                  <a:schemeClr val="accent6">
                    <a:lumMod val="50000"/>
                  </a:schemeClr>
                </a:solidFill>
                <a:latin typeface="Oswald" panose="020B0604020202020204" charset="0"/>
              </a:rPr>
              <a:t>05/11/1978</a:t>
            </a:r>
          </a:p>
        </p:txBody>
      </p:sp>
      <p:sp>
        <p:nvSpPr>
          <p:cNvPr id="35" name="TextBox 34">
            <a:hlinkClick r:id="rId3" action="ppaction://hlinkpres?slideindex=1&amp;slidetitle="/>
            <a:extLst>
              <a:ext uri="{FF2B5EF4-FFF2-40B4-BE49-F238E27FC236}">
                <a16:creationId xmlns:a16="http://schemas.microsoft.com/office/drawing/2014/main" id="{99481493-DF25-4941-B306-FAAD46315E73}"/>
              </a:ext>
            </a:extLst>
          </p:cNvPr>
          <p:cNvSpPr txBox="1"/>
          <p:nvPr/>
        </p:nvSpPr>
        <p:spPr>
          <a:xfrm>
            <a:off x="7152313" y="1332591"/>
            <a:ext cx="3115520" cy="1077218"/>
          </a:xfrm>
          <a:prstGeom prst="rect">
            <a:avLst/>
          </a:prstGeom>
          <a:noFill/>
        </p:spPr>
        <p:txBody>
          <a:bodyPr wrap="square" rtlCol="0">
            <a:spAutoFit/>
          </a:bodyPr>
          <a:lstStyle/>
          <a:p>
            <a:pPr algn="ctr"/>
            <a:r>
              <a:rPr lang="en-US" sz="3200" noProof="1">
                <a:solidFill>
                  <a:schemeClr val="accent6">
                    <a:lumMod val="50000"/>
                  </a:schemeClr>
                </a:solidFill>
                <a:latin typeface="Oswald" panose="020B0604020202020204" charset="0"/>
              </a:rPr>
              <a:t>Thăm các n</a:t>
            </a:r>
            <a:r>
              <a:rPr lang="vi-VN" sz="3200" noProof="1">
                <a:solidFill>
                  <a:schemeClr val="accent6">
                    <a:lumMod val="50000"/>
                  </a:schemeClr>
                </a:solidFill>
                <a:latin typeface="Oswald" panose="020B0604020202020204" charset="0"/>
              </a:rPr>
              <a:t>ư</a:t>
            </a:r>
            <a:r>
              <a:rPr lang="en-US" sz="3200" noProof="1">
                <a:solidFill>
                  <a:schemeClr val="accent6">
                    <a:lumMod val="50000"/>
                  </a:schemeClr>
                </a:solidFill>
                <a:latin typeface="Oswald" panose="020B0604020202020204" charset="0"/>
              </a:rPr>
              <a:t>ớc ASEAN</a:t>
            </a:r>
            <a:endParaRPr lang="en-US" sz="3200" dirty="0">
              <a:solidFill>
                <a:schemeClr val="accent6">
                  <a:lumMod val="50000"/>
                </a:schemeClr>
              </a:solidFill>
              <a:latin typeface="Oswald" panose="020B0604020202020204" charset="0"/>
            </a:endParaRPr>
          </a:p>
        </p:txBody>
      </p:sp>
      <p:sp>
        <p:nvSpPr>
          <p:cNvPr id="56" name="Arc 55">
            <a:extLst>
              <a:ext uri="{FF2B5EF4-FFF2-40B4-BE49-F238E27FC236}">
                <a16:creationId xmlns:a16="http://schemas.microsoft.com/office/drawing/2014/main" id="{BBCCB8CA-211B-48A2-BBDF-8320CA14CFFC}"/>
              </a:ext>
            </a:extLst>
          </p:cNvPr>
          <p:cNvSpPr/>
          <p:nvPr/>
        </p:nvSpPr>
        <p:spPr>
          <a:xfrm>
            <a:off x="12739406" y="4262092"/>
            <a:ext cx="1828782" cy="1828796"/>
          </a:xfrm>
          <a:prstGeom prst="arc">
            <a:avLst>
              <a:gd name="adj1" fmla="val 5392941"/>
              <a:gd name="adj2" fmla="val 10772214"/>
            </a:avLst>
          </a:prstGeom>
          <a:noFill/>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7" name="Circle: Hollow 56">
            <a:extLst>
              <a:ext uri="{FF2B5EF4-FFF2-40B4-BE49-F238E27FC236}">
                <a16:creationId xmlns:a16="http://schemas.microsoft.com/office/drawing/2014/main" id="{4F303963-719D-4917-BA5D-70B1515823E2}"/>
              </a:ext>
            </a:extLst>
          </p:cNvPr>
          <p:cNvSpPr/>
          <p:nvPr/>
        </p:nvSpPr>
        <p:spPr>
          <a:xfrm>
            <a:off x="13196597" y="4719291"/>
            <a:ext cx="914400" cy="914399"/>
          </a:xfrm>
          <a:prstGeom prst="donut">
            <a:avLst>
              <a:gd name="adj" fmla="val 0"/>
            </a:avLst>
          </a:prstGeom>
          <a:solidFill>
            <a:schemeClr val="bg2">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8" name="Circle: Hollow 57">
            <a:extLst>
              <a:ext uri="{FF2B5EF4-FFF2-40B4-BE49-F238E27FC236}">
                <a16:creationId xmlns:a16="http://schemas.microsoft.com/office/drawing/2014/main" id="{3D5C5231-9956-410D-A99E-F1A6E7AB26F7}"/>
              </a:ext>
            </a:extLst>
          </p:cNvPr>
          <p:cNvSpPr/>
          <p:nvPr/>
        </p:nvSpPr>
        <p:spPr>
          <a:xfrm>
            <a:off x="12967997" y="4490690"/>
            <a:ext cx="1371600" cy="1371600"/>
          </a:xfrm>
          <a:prstGeom prst="donut">
            <a:avLst>
              <a:gd name="adj" fmla="val 704"/>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cxnSp>
        <p:nvCxnSpPr>
          <p:cNvPr id="59" name="Straight Connector 58">
            <a:extLst>
              <a:ext uri="{FF2B5EF4-FFF2-40B4-BE49-F238E27FC236}">
                <a16:creationId xmlns:a16="http://schemas.microsoft.com/office/drawing/2014/main" id="{94F0FD9A-37C1-47F3-B6D8-812F6E8B7988}"/>
              </a:ext>
            </a:extLst>
          </p:cNvPr>
          <p:cNvCxnSpPr>
            <a:cxnSpLocks/>
            <a:stCxn id="58" idx="4"/>
          </p:cNvCxnSpPr>
          <p:nvPr/>
        </p:nvCxnSpPr>
        <p:spPr>
          <a:xfrm>
            <a:off x="13653797" y="5862290"/>
            <a:ext cx="0" cy="1295401"/>
          </a:xfrm>
          <a:prstGeom prst="line">
            <a:avLst/>
          </a:prstGeom>
          <a:ln>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60" name="Flowchart: Connector 59">
            <a:extLst>
              <a:ext uri="{FF2B5EF4-FFF2-40B4-BE49-F238E27FC236}">
                <a16:creationId xmlns:a16="http://schemas.microsoft.com/office/drawing/2014/main" id="{47CADD6F-8C32-4A2B-8501-9FC23549EA56}"/>
              </a:ext>
            </a:extLst>
          </p:cNvPr>
          <p:cNvSpPr/>
          <p:nvPr/>
        </p:nvSpPr>
        <p:spPr>
          <a:xfrm>
            <a:off x="13425196" y="4954818"/>
            <a:ext cx="457200" cy="457200"/>
          </a:xfrm>
          <a:prstGeom prst="flowChartConnector">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Flowchart: Connector 60">
            <a:extLst>
              <a:ext uri="{FF2B5EF4-FFF2-40B4-BE49-F238E27FC236}">
                <a16:creationId xmlns:a16="http://schemas.microsoft.com/office/drawing/2014/main" id="{59DE8045-D6A6-4C27-A8AE-DDAA5CD5FB68}"/>
              </a:ext>
            </a:extLst>
          </p:cNvPr>
          <p:cNvSpPr/>
          <p:nvPr/>
        </p:nvSpPr>
        <p:spPr>
          <a:xfrm>
            <a:off x="13577597" y="7125609"/>
            <a:ext cx="152398" cy="152400"/>
          </a:xfrm>
          <a:prstGeom prst="flowChartConnector">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TextBox 61">
            <a:extLst>
              <a:ext uri="{FF2B5EF4-FFF2-40B4-BE49-F238E27FC236}">
                <a16:creationId xmlns:a16="http://schemas.microsoft.com/office/drawing/2014/main" id="{2592D04A-E50E-4157-AF2E-9055F4729376}"/>
              </a:ext>
            </a:extLst>
          </p:cNvPr>
          <p:cNvSpPr txBox="1"/>
          <p:nvPr/>
        </p:nvSpPr>
        <p:spPr>
          <a:xfrm>
            <a:off x="12463893" y="3784931"/>
            <a:ext cx="2379805" cy="584775"/>
          </a:xfrm>
          <a:prstGeom prst="rect">
            <a:avLst/>
          </a:prstGeom>
          <a:noFill/>
        </p:spPr>
        <p:txBody>
          <a:bodyPr wrap="square" rtlCol="0">
            <a:spAutoFit/>
          </a:bodyPr>
          <a:lstStyle/>
          <a:p>
            <a:pPr algn="ctr"/>
            <a:r>
              <a:rPr lang="en-US" sz="3200" dirty="0">
                <a:solidFill>
                  <a:schemeClr val="accent6">
                    <a:lumMod val="50000"/>
                  </a:schemeClr>
                </a:solidFill>
                <a:latin typeface="Oswald" panose="020B0604020202020204" charset="0"/>
              </a:rPr>
              <a:t>28-30 1/1979</a:t>
            </a:r>
          </a:p>
        </p:txBody>
      </p:sp>
      <p:sp>
        <p:nvSpPr>
          <p:cNvPr id="65" name="Arc 64">
            <a:extLst>
              <a:ext uri="{FF2B5EF4-FFF2-40B4-BE49-F238E27FC236}">
                <a16:creationId xmlns:a16="http://schemas.microsoft.com/office/drawing/2014/main" id="{E7BFAF1E-0CE2-433D-B857-4D86FDAD5523}"/>
              </a:ext>
            </a:extLst>
          </p:cNvPr>
          <p:cNvSpPr/>
          <p:nvPr/>
        </p:nvSpPr>
        <p:spPr>
          <a:xfrm>
            <a:off x="15697210" y="4261183"/>
            <a:ext cx="1828782" cy="1828796"/>
          </a:xfrm>
          <a:prstGeom prst="arc">
            <a:avLst>
              <a:gd name="adj1" fmla="val 10816380"/>
              <a:gd name="adj2" fmla="val 16202244"/>
            </a:avLst>
          </a:prstGeom>
          <a:noFill/>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66" name="Circle: Hollow 65">
            <a:extLst>
              <a:ext uri="{FF2B5EF4-FFF2-40B4-BE49-F238E27FC236}">
                <a16:creationId xmlns:a16="http://schemas.microsoft.com/office/drawing/2014/main" id="{5C1E9B42-5809-4723-965C-1069A88C2475}"/>
              </a:ext>
            </a:extLst>
          </p:cNvPr>
          <p:cNvSpPr/>
          <p:nvPr/>
        </p:nvSpPr>
        <p:spPr>
          <a:xfrm>
            <a:off x="16154401" y="4718382"/>
            <a:ext cx="914400" cy="914399"/>
          </a:xfrm>
          <a:prstGeom prst="donut">
            <a:avLst>
              <a:gd name="adj" fmla="val 0"/>
            </a:avLst>
          </a:prstGeom>
          <a:solidFill>
            <a:schemeClr val="bg2">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7" name="Circle: Hollow 66">
            <a:extLst>
              <a:ext uri="{FF2B5EF4-FFF2-40B4-BE49-F238E27FC236}">
                <a16:creationId xmlns:a16="http://schemas.microsoft.com/office/drawing/2014/main" id="{3628C14C-1BCC-4ACC-A19F-9F152612BBD6}"/>
              </a:ext>
            </a:extLst>
          </p:cNvPr>
          <p:cNvSpPr/>
          <p:nvPr/>
        </p:nvSpPr>
        <p:spPr>
          <a:xfrm>
            <a:off x="15925801" y="4489781"/>
            <a:ext cx="1371600" cy="1371600"/>
          </a:xfrm>
          <a:prstGeom prst="donut">
            <a:avLst>
              <a:gd name="adj" fmla="val 704"/>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cxnSp>
        <p:nvCxnSpPr>
          <p:cNvPr id="68" name="Straight Connector 67">
            <a:extLst>
              <a:ext uri="{FF2B5EF4-FFF2-40B4-BE49-F238E27FC236}">
                <a16:creationId xmlns:a16="http://schemas.microsoft.com/office/drawing/2014/main" id="{E0AA1103-DC07-4D2B-9778-07B27CC03B14}"/>
              </a:ext>
            </a:extLst>
          </p:cNvPr>
          <p:cNvCxnSpPr>
            <a:cxnSpLocks/>
            <a:stCxn id="67" idx="0"/>
          </p:cNvCxnSpPr>
          <p:nvPr/>
        </p:nvCxnSpPr>
        <p:spPr>
          <a:xfrm flipV="1">
            <a:off x="16611601" y="2428023"/>
            <a:ext cx="0" cy="2061758"/>
          </a:xfrm>
          <a:prstGeom prst="line">
            <a:avLst/>
          </a:prstGeom>
          <a:ln>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69" name="Flowchart: Connector 68">
            <a:extLst>
              <a:ext uri="{FF2B5EF4-FFF2-40B4-BE49-F238E27FC236}">
                <a16:creationId xmlns:a16="http://schemas.microsoft.com/office/drawing/2014/main" id="{EF501284-8C06-4ECF-8778-6F65CE723DE5}"/>
              </a:ext>
            </a:extLst>
          </p:cNvPr>
          <p:cNvSpPr/>
          <p:nvPr/>
        </p:nvSpPr>
        <p:spPr>
          <a:xfrm>
            <a:off x="16383000" y="4953909"/>
            <a:ext cx="457200" cy="457200"/>
          </a:xfrm>
          <a:prstGeom prst="flowChartConnector">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0" name="Flowchart: Connector 69">
            <a:extLst>
              <a:ext uri="{FF2B5EF4-FFF2-40B4-BE49-F238E27FC236}">
                <a16:creationId xmlns:a16="http://schemas.microsoft.com/office/drawing/2014/main" id="{A1CAFE2D-BD0B-429F-B0E2-DCD7DC8305B5}"/>
              </a:ext>
            </a:extLst>
          </p:cNvPr>
          <p:cNvSpPr/>
          <p:nvPr/>
        </p:nvSpPr>
        <p:spPr>
          <a:xfrm>
            <a:off x="16535400" y="2324100"/>
            <a:ext cx="152398" cy="152400"/>
          </a:xfrm>
          <a:prstGeom prst="flowChartConnector">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 name="TextBox 70">
            <a:extLst>
              <a:ext uri="{FF2B5EF4-FFF2-40B4-BE49-F238E27FC236}">
                <a16:creationId xmlns:a16="http://schemas.microsoft.com/office/drawing/2014/main" id="{DC1E8E93-9761-4904-9B6F-77F71018BFED}"/>
              </a:ext>
            </a:extLst>
          </p:cNvPr>
          <p:cNvSpPr txBox="1"/>
          <p:nvPr/>
        </p:nvSpPr>
        <p:spPr>
          <a:xfrm>
            <a:off x="15421696" y="6196112"/>
            <a:ext cx="2379805" cy="584775"/>
          </a:xfrm>
          <a:prstGeom prst="rect">
            <a:avLst/>
          </a:prstGeom>
          <a:noFill/>
        </p:spPr>
        <p:txBody>
          <a:bodyPr wrap="square" rtlCol="0">
            <a:spAutoFit/>
          </a:bodyPr>
          <a:lstStyle/>
          <a:p>
            <a:pPr algn="ctr"/>
            <a:r>
              <a:rPr lang="en-US" sz="3200" dirty="0">
                <a:solidFill>
                  <a:schemeClr val="accent6">
                    <a:lumMod val="50000"/>
                  </a:schemeClr>
                </a:solidFill>
                <a:latin typeface="Oswald" panose="020B0604020202020204" charset="0"/>
              </a:rPr>
              <a:t> 15/2/1979</a:t>
            </a:r>
          </a:p>
        </p:txBody>
      </p:sp>
      <p:sp>
        <p:nvSpPr>
          <p:cNvPr id="72" name="TextBox 71">
            <a:hlinkClick r:id="rId4" action="ppaction://hlinkpres?slideindex=1&amp;slidetitle="/>
            <a:extLst>
              <a:ext uri="{FF2B5EF4-FFF2-40B4-BE49-F238E27FC236}">
                <a16:creationId xmlns:a16="http://schemas.microsoft.com/office/drawing/2014/main" id="{72F92559-0A08-4DF0-AC81-F3E510E07365}"/>
              </a:ext>
            </a:extLst>
          </p:cNvPr>
          <p:cNvSpPr txBox="1"/>
          <p:nvPr/>
        </p:nvSpPr>
        <p:spPr>
          <a:xfrm>
            <a:off x="15053839" y="1229819"/>
            <a:ext cx="3115520" cy="1077218"/>
          </a:xfrm>
          <a:prstGeom prst="rect">
            <a:avLst/>
          </a:prstGeom>
          <a:noFill/>
        </p:spPr>
        <p:txBody>
          <a:bodyPr wrap="square" rtlCol="0">
            <a:spAutoFit/>
          </a:bodyPr>
          <a:lstStyle/>
          <a:p>
            <a:pPr algn="ctr"/>
            <a:r>
              <a:rPr lang="en-US" sz="3200" dirty="0" err="1">
                <a:solidFill>
                  <a:schemeClr val="accent6">
                    <a:lumMod val="50000"/>
                  </a:schemeClr>
                </a:solidFill>
                <a:latin typeface="Oswald" panose="020B0604020202020204" charset="0"/>
              </a:rPr>
              <a:t>Tuyên</a:t>
            </a:r>
            <a:r>
              <a:rPr lang="en-US" sz="3200" dirty="0">
                <a:solidFill>
                  <a:schemeClr val="accent6">
                    <a:lumMod val="50000"/>
                  </a:schemeClr>
                </a:solidFill>
                <a:latin typeface="Oswald" panose="020B0604020202020204" charset="0"/>
              </a:rPr>
              <a:t> </a:t>
            </a:r>
            <a:r>
              <a:rPr lang="en-US" sz="3200" dirty="0" err="1">
                <a:solidFill>
                  <a:schemeClr val="accent6">
                    <a:lumMod val="50000"/>
                  </a:schemeClr>
                </a:solidFill>
                <a:latin typeface="Oswald" panose="020B0604020202020204" charset="0"/>
              </a:rPr>
              <a:t>bố</a:t>
            </a:r>
            <a:r>
              <a:rPr lang="en-US" sz="3200" dirty="0">
                <a:solidFill>
                  <a:schemeClr val="accent6">
                    <a:lumMod val="50000"/>
                  </a:schemeClr>
                </a:solidFill>
                <a:latin typeface="Oswald" panose="020B0604020202020204" charset="0"/>
              </a:rPr>
              <a:t> </a:t>
            </a:r>
            <a:r>
              <a:rPr lang="en-US" sz="3200" dirty="0" err="1">
                <a:solidFill>
                  <a:schemeClr val="accent6">
                    <a:lumMod val="50000"/>
                  </a:schemeClr>
                </a:solidFill>
                <a:latin typeface="Oswald" panose="020B0604020202020204" charset="0"/>
              </a:rPr>
              <a:t>tấn</a:t>
            </a:r>
            <a:r>
              <a:rPr lang="en-US" sz="3200" dirty="0">
                <a:solidFill>
                  <a:schemeClr val="accent6">
                    <a:lumMod val="50000"/>
                  </a:schemeClr>
                </a:solidFill>
                <a:latin typeface="Oswald" panose="020B0604020202020204" charset="0"/>
              </a:rPr>
              <a:t> </a:t>
            </a:r>
            <a:r>
              <a:rPr lang="en-US" sz="3200" dirty="0" err="1">
                <a:solidFill>
                  <a:schemeClr val="accent6">
                    <a:lumMod val="50000"/>
                  </a:schemeClr>
                </a:solidFill>
                <a:latin typeface="Oswald" panose="020B0604020202020204" charset="0"/>
              </a:rPr>
              <a:t>công</a:t>
            </a:r>
            <a:r>
              <a:rPr lang="en-US" sz="3200" dirty="0">
                <a:solidFill>
                  <a:schemeClr val="accent6">
                    <a:lumMod val="50000"/>
                  </a:schemeClr>
                </a:solidFill>
                <a:latin typeface="Oswald" panose="020B0604020202020204" charset="0"/>
              </a:rPr>
              <a:t> </a:t>
            </a:r>
            <a:r>
              <a:rPr lang="en-US" sz="3200" dirty="0" err="1">
                <a:solidFill>
                  <a:schemeClr val="accent6">
                    <a:lumMod val="50000"/>
                  </a:schemeClr>
                </a:solidFill>
                <a:latin typeface="Oswald" panose="020B0604020202020204" charset="0"/>
              </a:rPr>
              <a:t>Việt</a:t>
            </a:r>
            <a:r>
              <a:rPr lang="en-US" sz="3200" dirty="0">
                <a:solidFill>
                  <a:schemeClr val="accent6">
                    <a:lumMod val="50000"/>
                  </a:schemeClr>
                </a:solidFill>
                <a:latin typeface="Oswald" panose="020B0604020202020204" charset="0"/>
              </a:rPr>
              <a:t> Nam</a:t>
            </a:r>
          </a:p>
        </p:txBody>
      </p:sp>
      <p:sp>
        <p:nvSpPr>
          <p:cNvPr id="82" name="Rectangle 81">
            <a:extLst>
              <a:ext uri="{FF2B5EF4-FFF2-40B4-BE49-F238E27FC236}">
                <a16:creationId xmlns:a16="http://schemas.microsoft.com/office/drawing/2014/main" id="{6586878E-C5A6-4252-9F91-04541752AC7B}"/>
              </a:ext>
            </a:extLst>
          </p:cNvPr>
          <p:cNvSpPr/>
          <p:nvPr/>
        </p:nvSpPr>
        <p:spPr>
          <a:xfrm>
            <a:off x="3364" y="0"/>
            <a:ext cx="18284636" cy="914400"/>
          </a:xfrm>
          <a:prstGeom prst="rect">
            <a:avLst/>
          </a:prstGeom>
          <a:solidFill>
            <a:srgbClr val="C29A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2" name="Straight Connector 91">
            <a:extLst>
              <a:ext uri="{FF2B5EF4-FFF2-40B4-BE49-F238E27FC236}">
                <a16:creationId xmlns:a16="http://schemas.microsoft.com/office/drawing/2014/main" id="{AA6F78E5-EFFF-4338-8E27-234928622605}"/>
              </a:ext>
            </a:extLst>
          </p:cNvPr>
          <p:cNvCxnSpPr>
            <a:cxnSpLocks/>
          </p:cNvCxnSpPr>
          <p:nvPr/>
        </p:nvCxnSpPr>
        <p:spPr>
          <a:xfrm flipH="1">
            <a:off x="0" y="5143500"/>
            <a:ext cx="2362200" cy="6927"/>
          </a:xfrm>
          <a:prstGeom prst="line">
            <a:avLst/>
          </a:prstGeom>
          <a:ln>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33C1503A-571D-4830-B1CE-A6A78798A5B5}"/>
              </a:ext>
            </a:extLst>
          </p:cNvPr>
          <p:cNvCxnSpPr>
            <a:cxnSpLocks/>
          </p:cNvCxnSpPr>
          <p:nvPr/>
        </p:nvCxnSpPr>
        <p:spPr>
          <a:xfrm>
            <a:off x="2362200" y="5143500"/>
            <a:ext cx="6347874" cy="50799"/>
          </a:xfrm>
          <a:prstGeom prst="line">
            <a:avLst/>
          </a:prstGeom>
          <a:ln>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266B2591-56E1-4C6E-906A-DC66A00A367D}"/>
              </a:ext>
            </a:extLst>
          </p:cNvPr>
          <p:cNvCxnSpPr>
            <a:cxnSpLocks/>
          </p:cNvCxnSpPr>
          <p:nvPr/>
        </p:nvCxnSpPr>
        <p:spPr>
          <a:xfrm flipV="1">
            <a:off x="8710074" y="5181598"/>
            <a:ext cx="4943723" cy="12701"/>
          </a:xfrm>
          <a:prstGeom prst="line">
            <a:avLst/>
          </a:prstGeom>
          <a:ln>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E00DCB1D-72F3-4F54-836A-13D12A300F5E}"/>
              </a:ext>
            </a:extLst>
          </p:cNvPr>
          <p:cNvCxnSpPr/>
          <p:nvPr/>
        </p:nvCxnSpPr>
        <p:spPr>
          <a:xfrm>
            <a:off x="13653797" y="5181598"/>
            <a:ext cx="2957804" cy="0"/>
          </a:xfrm>
          <a:prstGeom prst="line">
            <a:avLst/>
          </a:prstGeom>
          <a:ln>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2" name="TextBox 1">
            <a:hlinkClick r:id="rId5" action="ppaction://hlinkpres?slideindex=1&amp;slidetitle="/>
            <a:extLst>
              <a:ext uri="{FF2B5EF4-FFF2-40B4-BE49-F238E27FC236}">
                <a16:creationId xmlns:a16="http://schemas.microsoft.com/office/drawing/2014/main" id="{4D93387F-AB26-4B34-9926-A29EB8DFFA55}"/>
              </a:ext>
            </a:extLst>
          </p:cNvPr>
          <p:cNvSpPr txBox="1"/>
          <p:nvPr/>
        </p:nvSpPr>
        <p:spPr>
          <a:xfrm>
            <a:off x="11989807" y="7328261"/>
            <a:ext cx="3327976" cy="1077218"/>
          </a:xfrm>
          <a:prstGeom prst="rect">
            <a:avLst/>
          </a:prstGeom>
          <a:noFill/>
        </p:spPr>
        <p:txBody>
          <a:bodyPr wrap="square" rtlCol="0">
            <a:spAutoFit/>
          </a:bodyPr>
          <a:lstStyle/>
          <a:p>
            <a:pPr algn="ctr"/>
            <a:r>
              <a:rPr lang="en-US" sz="3200" dirty="0" err="1">
                <a:solidFill>
                  <a:schemeClr val="accent6">
                    <a:lumMod val="50000"/>
                  </a:schemeClr>
                </a:solidFill>
                <a:latin typeface="Oswald" pitchFamily="2" charset="0"/>
              </a:rPr>
              <a:t>Thực</a:t>
            </a:r>
            <a:r>
              <a:rPr lang="en-US" sz="3200" dirty="0">
                <a:solidFill>
                  <a:schemeClr val="accent6">
                    <a:lumMod val="50000"/>
                  </a:schemeClr>
                </a:solidFill>
                <a:latin typeface="Oswald" pitchFamily="2" charset="0"/>
              </a:rPr>
              <a:t> </a:t>
            </a:r>
            <a:r>
              <a:rPr lang="en-US" sz="3200" dirty="0" err="1">
                <a:solidFill>
                  <a:schemeClr val="accent6">
                    <a:lumMod val="50000"/>
                  </a:schemeClr>
                </a:solidFill>
                <a:latin typeface="Oswald" pitchFamily="2" charset="0"/>
              </a:rPr>
              <a:t>hiện</a:t>
            </a:r>
            <a:r>
              <a:rPr lang="en-US" sz="3200" dirty="0">
                <a:solidFill>
                  <a:schemeClr val="accent6">
                    <a:lumMod val="50000"/>
                  </a:schemeClr>
                </a:solidFill>
                <a:latin typeface="Oswald" pitchFamily="2" charset="0"/>
              </a:rPr>
              <a:t> </a:t>
            </a:r>
            <a:r>
              <a:rPr lang="en-US" sz="3200" dirty="0" err="1">
                <a:solidFill>
                  <a:schemeClr val="accent6">
                    <a:lumMod val="50000"/>
                  </a:schemeClr>
                </a:solidFill>
                <a:latin typeface="Oswald" pitchFamily="2" charset="0"/>
              </a:rPr>
              <a:t>chuyến</a:t>
            </a:r>
            <a:r>
              <a:rPr lang="en-US" sz="3200" dirty="0">
                <a:solidFill>
                  <a:schemeClr val="accent6">
                    <a:lumMod val="50000"/>
                  </a:schemeClr>
                </a:solidFill>
                <a:latin typeface="Oswald" pitchFamily="2" charset="0"/>
              </a:rPr>
              <a:t> </a:t>
            </a:r>
            <a:r>
              <a:rPr lang="en-US" sz="3200" dirty="0" err="1">
                <a:solidFill>
                  <a:schemeClr val="accent6">
                    <a:lumMod val="50000"/>
                  </a:schemeClr>
                </a:solidFill>
                <a:latin typeface="Oswald" pitchFamily="2" charset="0"/>
              </a:rPr>
              <a:t>thăm</a:t>
            </a:r>
            <a:r>
              <a:rPr lang="en-US" sz="3200" dirty="0">
                <a:solidFill>
                  <a:schemeClr val="accent6">
                    <a:lumMod val="50000"/>
                  </a:schemeClr>
                </a:solidFill>
                <a:latin typeface="Oswald" pitchFamily="2" charset="0"/>
              </a:rPr>
              <a:t> </a:t>
            </a:r>
            <a:r>
              <a:rPr lang="en-US" sz="3200" dirty="0" err="1">
                <a:solidFill>
                  <a:schemeClr val="accent6">
                    <a:lumMod val="50000"/>
                  </a:schemeClr>
                </a:solidFill>
                <a:latin typeface="Oswald" pitchFamily="2" charset="0"/>
              </a:rPr>
              <a:t>đến</a:t>
            </a:r>
            <a:r>
              <a:rPr lang="en-US" sz="3200" dirty="0">
                <a:solidFill>
                  <a:schemeClr val="accent6">
                    <a:lumMod val="50000"/>
                  </a:schemeClr>
                </a:solidFill>
                <a:latin typeface="Oswald" pitchFamily="2" charset="0"/>
              </a:rPr>
              <a:t> </a:t>
            </a:r>
            <a:r>
              <a:rPr lang="en-US" sz="3200" dirty="0" err="1">
                <a:solidFill>
                  <a:schemeClr val="accent6">
                    <a:lumMod val="50000"/>
                  </a:schemeClr>
                </a:solidFill>
                <a:latin typeface="Oswald" pitchFamily="2" charset="0"/>
              </a:rPr>
              <a:t>Mĩ</a:t>
            </a:r>
            <a:endParaRPr lang="en-US" sz="3200" dirty="0">
              <a:solidFill>
                <a:schemeClr val="accent6">
                  <a:lumMod val="50000"/>
                </a:schemeClr>
              </a:solidFill>
              <a:latin typeface="Oswald" pitchFamily="2" charset="0"/>
            </a:endParaRPr>
          </a:p>
        </p:txBody>
      </p:sp>
    </p:spTree>
    <p:extLst>
      <p:ext uri="{BB962C8B-B14F-4D97-AF65-F5344CB8AC3E}">
        <p14:creationId xmlns:p14="http://schemas.microsoft.com/office/powerpoint/2010/main" val="4091164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92"/>
                                        </p:tgtEl>
                                        <p:attrNameLst>
                                          <p:attrName>style.visibility</p:attrName>
                                        </p:attrNameLst>
                                      </p:cBhvr>
                                      <p:to>
                                        <p:strVal val="visible"/>
                                      </p:to>
                                    </p:set>
                                    <p:animEffect transition="in" filter="wipe(left)">
                                      <p:cBhvr>
                                        <p:cTn id="7" dur="500"/>
                                        <p:tgtEl>
                                          <p:spTgt spid="92"/>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p:cTn id="11" dur="500" fill="hold"/>
                                        <p:tgtEl>
                                          <p:spTgt spid="16"/>
                                        </p:tgtEl>
                                        <p:attrNameLst>
                                          <p:attrName>ppt_w</p:attrName>
                                        </p:attrNameLst>
                                      </p:cBhvr>
                                      <p:tavLst>
                                        <p:tav tm="0">
                                          <p:val>
                                            <p:fltVal val="0"/>
                                          </p:val>
                                        </p:tav>
                                        <p:tav tm="100000">
                                          <p:val>
                                            <p:strVal val="#ppt_w"/>
                                          </p:val>
                                        </p:tav>
                                      </p:tavLst>
                                    </p:anim>
                                    <p:anim calcmode="lin" valueType="num">
                                      <p:cBhvr>
                                        <p:cTn id="12" dur="500" fill="hold"/>
                                        <p:tgtEl>
                                          <p:spTgt spid="16"/>
                                        </p:tgtEl>
                                        <p:attrNameLst>
                                          <p:attrName>ppt_h</p:attrName>
                                        </p:attrNameLst>
                                      </p:cBhvr>
                                      <p:tavLst>
                                        <p:tav tm="0">
                                          <p:val>
                                            <p:fltVal val="0"/>
                                          </p:val>
                                        </p:tav>
                                        <p:tav tm="100000">
                                          <p:val>
                                            <p:strVal val="#ppt_h"/>
                                          </p:val>
                                        </p:tav>
                                      </p:tavLst>
                                    </p:anim>
                                    <p:animEffect transition="in" filter="fade">
                                      <p:cBhvr>
                                        <p:cTn id="13" dur="500"/>
                                        <p:tgtEl>
                                          <p:spTgt spid="16"/>
                                        </p:tgtEl>
                                      </p:cBhvr>
                                    </p:animEffect>
                                  </p:childTnLst>
                                </p:cTn>
                              </p:par>
                            </p:childTnLst>
                          </p:cTn>
                        </p:par>
                        <p:par>
                          <p:cTn id="14" fill="hold">
                            <p:stCondLst>
                              <p:cond delay="1000"/>
                            </p:stCondLst>
                            <p:childTnLst>
                              <p:par>
                                <p:cTn id="15" presetID="53" presetClass="entr" presetSubtype="16" fill="hold" grpId="0"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p:cTn id="17" dur="500" fill="hold"/>
                                        <p:tgtEl>
                                          <p:spTgt spid="7"/>
                                        </p:tgtEl>
                                        <p:attrNameLst>
                                          <p:attrName>ppt_w</p:attrName>
                                        </p:attrNameLst>
                                      </p:cBhvr>
                                      <p:tavLst>
                                        <p:tav tm="0">
                                          <p:val>
                                            <p:fltVal val="0"/>
                                          </p:val>
                                        </p:tav>
                                        <p:tav tm="100000">
                                          <p:val>
                                            <p:strVal val="#ppt_w"/>
                                          </p:val>
                                        </p:tav>
                                      </p:tavLst>
                                    </p:anim>
                                    <p:anim calcmode="lin" valueType="num">
                                      <p:cBhvr>
                                        <p:cTn id="18" dur="500" fill="hold"/>
                                        <p:tgtEl>
                                          <p:spTgt spid="7"/>
                                        </p:tgtEl>
                                        <p:attrNameLst>
                                          <p:attrName>ppt_h</p:attrName>
                                        </p:attrNameLst>
                                      </p:cBhvr>
                                      <p:tavLst>
                                        <p:tav tm="0">
                                          <p:val>
                                            <p:fltVal val="0"/>
                                          </p:val>
                                        </p:tav>
                                        <p:tav tm="100000">
                                          <p:val>
                                            <p:strVal val="#ppt_h"/>
                                          </p:val>
                                        </p:tav>
                                      </p:tavLst>
                                    </p:anim>
                                    <p:animEffect transition="in" filter="fade">
                                      <p:cBhvr>
                                        <p:cTn id="19" dur="500"/>
                                        <p:tgtEl>
                                          <p:spTgt spid="7"/>
                                        </p:tgtEl>
                                      </p:cBhvr>
                                    </p:animEffect>
                                  </p:childTnLst>
                                </p:cTn>
                              </p:par>
                            </p:childTnLst>
                          </p:cTn>
                        </p:par>
                        <p:par>
                          <p:cTn id="20" fill="hold">
                            <p:stCondLst>
                              <p:cond delay="1500"/>
                            </p:stCondLst>
                            <p:childTnLst>
                              <p:par>
                                <p:cTn id="21" presetID="53" presetClass="entr" presetSubtype="16" fill="hold" grpId="0" nodeType="afterEffect">
                                  <p:stCondLst>
                                    <p:cond delay="0"/>
                                  </p:stCondLst>
                                  <p:childTnLst>
                                    <p:set>
                                      <p:cBhvr>
                                        <p:cTn id="22" dur="1" fill="hold">
                                          <p:stCondLst>
                                            <p:cond delay="0"/>
                                          </p:stCondLst>
                                        </p:cTn>
                                        <p:tgtEl>
                                          <p:spTgt spid="11"/>
                                        </p:tgtEl>
                                        <p:attrNameLst>
                                          <p:attrName>style.visibility</p:attrName>
                                        </p:attrNameLst>
                                      </p:cBhvr>
                                      <p:to>
                                        <p:strVal val="visible"/>
                                      </p:to>
                                    </p:set>
                                    <p:anim calcmode="lin" valueType="num">
                                      <p:cBhvr>
                                        <p:cTn id="23" dur="500" fill="hold"/>
                                        <p:tgtEl>
                                          <p:spTgt spid="11"/>
                                        </p:tgtEl>
                                        <p:attrNameLst>
                                          <p:attrName>ppt_w</p:attrName>
                                        </p:attrNameLst>
                                      </p:cBhvr>
                                      <p:tavLst>
                                        <p:tav tm="0">
                                          <p:val>
                                            <p:fltVal val="0"/>
                                          </p:val>
                                        </p:tav>
                                        <p:tav tm="100000">
                                          <p:val>
                                            <p:strVal val="#ppt_w"/>
                                          </p:val>
                                        </p:tav>
                                      </p:tavLst>
                                    </p:anim>
                                    <p:anim calcmode="lin" valueType="num">
                                      <p:cBhvr>
                                        <p:cTn id="24" dur="500" fill="hold"/>
                                        <p:tgtEl>
                                          <p:spTgt spid="11"/>
                                        </p:tgtEl>
                                        <p:attrNameLst>
                                          <p:attrName>ppt_h</p:attrName>
                                        </p:attrNameLst>
                                      </p:cBhvr>
                                      <p:tavLst>
                                        <p:tav tm="0">
                                          <p:val>
                                            <p:fltVal val="0"/>
                                          </p:val>
                                        </p:tav>
                                        <p:tav tm="100000">
                                          <p:val>
                                            <p:strVal val="#ppt_h"/>
                                          </p:val>
                                        </p:tav>
                                      </p:tavLst>
                                    </p:anim>
                                    <p:animEffect transition="in" filter="fade">
                                      <p:cBhvr>
                                        <p:cTn id="25" dur="500"/>
                                        <p:tgtEl>
                                          <p:spTgt spid="11"/>
                                        </p:tgtEl>
                                      </p:cBhvr>
                                    </p:animEffect>
                                  </p:childTnLst>
                                </p:cTn>
                              </p:par>
                            </p:childTnLst>
                          </p:cTn>
                        </p:par>
                        <p:par>
                          <p:cTn id="26" fill="hold">
                            <p:stCondLst>
                              <p:cond delay="2000"/>
                            </p:stCondLst>
                            <p:childTnLst>
                              <p:par>
                                <p:cTn id="27" presetID="22" presetClass="entr" presetSubtype="1" fill="hold" nodeType="after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wipe(up)">
                                      <p:cBhvr>
                                        <p:cTn id="29" dur="500"/>
                                        <p:tgtEl>
                                          <p:spTgt spid="15"/>
                                        </p:tgtEl>
                                      </p:cBhvr>
                                    </p:animEffect>
                                  </p:childTnLst>
                                </p:cTn>
                              </p:par>
                            </p:childTnLst>
                          </p:cTn>
                        </p:par>
                        <p:par>
                          <p:cTn id="30" fill="hold">
                            <p:stCondLst>
                              <p:cond delay="2500"/>
                            </p:stCondLst>
                            <p:childTnLst>
                              <p:par>
                                <p:cTn id="31" presetID="53" presetClass="entr" presetSubtype="16" fill="hold" grpId="0" nodeType="afterEffect">
                                  <p:stCondLst>
                                    <p:cond delay="0"/>
                                  </p:stCondLst>
                                  <p:childTnLst>
                                    <p:set>
                                      <p:cBhvr>
                                        <p:cTn id="32" dur="1" fill="hold">
                                          <p:stCondLst>
                                            <p:cond delay="0"/>
                                          </p:stCondLst>
                                        </p:cTn>
                                        <p:tgtEl>
                                          <p:spTgt spid="19"/>
                                        </p:tgtEl>
                                        <p:attrNameLst>
                                          <p:attrName>style.visibility</p:attrName>
                                        </p:attrNameLst>
                                      </p:cBhvr>
                                      <p:to>
                                        <p:strVal val="visible"/>
                                      </p:to>
                                    </p:set>
                                    <p:anim calcmode="lin" valueType="num">
                                      <p:cBhvr>
                                        <p:cTn id="33" dur="500" fill="hold"/>
                                        <p:tgtEl>
                                          <p:spTgt spid="19"/>
                                        </p:tgtEl>
                                        <p:attrNameLst>
                                          <p:attrName>ppt_w</p:attrName>
                                        </p:attrNameLst>
                                      </p:cBhvr>
                                      <p:tavLst>
                                        <p:tav tm="0">
                                          <p:val>
                                            <p:fltVal val="0"/>
                                          </p:val>
                                        </p:tav>
                                        <p:tav tm="100000">
                                          <p:val>
                                            <p:strVal val="#ppt_w"/>
                                          </p:val>
                                        </p:tav>
                                      </p:tavLst>
                                    </p:anim>
                                    <p:anim calcmode="lin" valueType="num">
                                      <p:cBhvr>
                                        <p:cTn id="34" dur="500" fill="hold"/>
                                        <p:tgtEl>
                                          <p:spTgt spid="19"/>
                                        </p:tgtEl>
                                        <p:attrNameLst>
                                          <p:attrName>ppt_h</p:attrName>
                                        </p:attrNameLst>
                                      </p:cBhvr>
                                      <p:tavLst>
                                        <p:tav tm="0">
                                          <p:val>
                                            <p:fltVal val="0"/>
                                          </p:val>
                                        </p:tav>
                                        <p:tav tm="100000">
                                          <p:val>
                                            <p:strVal val="#ppt_h"/>
                                          </p:val>
                                        </p:tav>
                                      </p:tavLst>
                                    </p:anim>
                                    <p:animEffect transition="in" filter="fade">
                                      <p:cBhvr>
                                        <p:cTn id="35" dur="500"/>
                                        <p:tgtEl>
                                          <p:spTgt spid="19"/>
                                        </p:tgtEl>
                                      </p:cBhvr>
                                    </p:animEffect>
                                  </p:childTnLst>
                                </p:cTn>
                              </p:par>
                            </p:childTnLst>
                          </p:cTn>
                        </p:par>
                        <p:par>
                          <p:cTn id="36" fill="hold">
                            <p:stCondLst>
                              <p:cond delay="3000"/>
                            </p:stCondLst>
                            <p:childTnLst>
                              <p:par>
                                <p:cTn id="37" presetID="53" presetClass="entr" presetSubtype="16" fill="hold" grpId="0" nodeType="afterEffect">
                                  <p:stCondLst>
                                    <p:cond delay="0"/>
                                  </p:stCondLst>
                                  <p:childTnLst>
                                    <p:set>
                                      <p:cBhvr>
                                        <p:cTn id="38" dur="1" fill="hold">
                                          <p:stCondLst>
                                            <p:cond delay="0"/>
                                          </p:stCondLst>
                                        </p:cTn>
                                        <p:tgtEl>
                                          <p:spTgt spid="20"/>
                                        </p:tgtEl>
                                        <p:attrNameLst>
                                          <p:attrName>style.visibility</p:attrName>
                                        </p:attrNameLst>
                                      </p:cBhvr>
                                      <p:to>
                                        <p:strVal val="visible"/>
                                      </p:to>
                                    </p:set>
                                    <p:anim calcmode="lin" valueType="num">
                                      <p:cBhvr>
                                        <p:cTn id="39" dur="500" fill="hold"/>
                                        <p:tgtEl>
                                          <p:spTgt spid="20"/>
                                        </p:tgtEl>
                                        <p:attrNameLst>
                                          <p:attrName>ppt_w</p:attrName>
                                        </p:attrNameLst>
                                      </p:cBhvr>
                                      <p:tavLst>
                                        <p:tav tm="0">
                                          <p:val>
                                            <p:fltVal val="0"/>
                                          </p:val>
                                        </p:tav>
                                        <p:tav tm="100000">
                                          <p:val>
                                            <p:strVal val="#ppt_w"/>
                                          </p:val>
                                        </p:tav>
                                      </p:tavLst>
                                    </p:anim>
                                    <p:anim calcmode="lin" valueType="num">
                                      <p:cBhvr>
                                        <p:cTn id="40" dur="500" fill="hold"/>
                                        <p:tgtEl>
                                          <p:spTgt spid="20"/>
                                        </p:tgtEl>
                                        <p:attrNameLst>
                                          <p:attrName>ppt_h</p:attrName>
                                        </p:attrNameLst>
                                      </p:cBhvr>
                                      <p:tavLst>
                                        <p:tav tm="0">
                                          <p:val>
                                            <p:fltVal val="0"/>
                                          </p:val>
                                        </p:tav>
                                        <p:tav tm="100000">
                                          <p:val>
                                            <p:strVal val="#ppt_h"/>
                                          </p:val>
                                        </p:tav>
                                      </p:tavLst>
                                    </p:anim>
                                    <p:animEffect transition="in" filter="fade">
                                      <p:cBhvr>
                                        <p:cTn id="41" dur="500"/>
                                        <p:tgtEl>
                                          <p:spTgt spid="20"/>
                                        </p:tgtEl>
                                      </p:cBhvr>
                                    </p:animEffect>
                                  </p:childTnLst>
                                </p:cTn>
                              </p:par>
                              <p:par>
                                <p:cTn id="42" presetID="47" presetClass="entr" presetSubtype="0" fill="hold" grpId="0" nodeType="withEffect">
                                  <p:stCondLst>
                                    <p:cond delay="0"/>
                                  </p:stCondLst>
                                  <p:childTnLst>
                                    <p:set>
                                      <p:cBhvr>
                                        <p:cTn id="43" dur="1" fill="hold">
                                          <p:stCondLst>
                                            <p:cond delay="0"/>
                                          </p:stCondLst>
                                        </p:cTn>
                                        <p:tgtEl>
                                          <p:spTgt spid="23"/>
                                        </p:tgtEl>
                                        <p:attrNameLst>
                                          <p:attrName>style.visibility</p:attrName>
                                        </p:attrNameLst>
                                      </p:cBhvr>
                                      <p:to>
                                        <p:strVal val="visible"/>
                                      </p:to>
                                    </p:set>
                                    <p:animEffect transition="in" filter="fade">
                                      <p:cBhvr>
                                        <p:cTn id="44" dur="500"/>
                                        <p:tgtEl>
                                          <p:spTgt spid="23"/>
                                        </p:tgtEl>
                                      </p:cBhvr>
                                    </p:animEffect>
                                    <p:anim calcmode="lin" valueType="num">
                                      <p:cBhvr>
                                        <p:cTn id="45" dur="500" fill="hold"/>
                                        <p:tgtEl>
                                          <p:spTgt spid="23"/>
                                        </p:tgtEl>
                                        <p:attrNameLst>
                                          <p:attrName>ppt_x</p:attrName>
                                        </p:attrNameLst>
                                      </p:cBhvr>
                                      <p:tavLst>
                                        <p:tav tm="0">
                                          <p:val>
                                            <p:strVal val="#ppt_x"/>
                                          </p:val>
                                        </p:tav>
                                        <p:tav tm="100000">
                                          <p:val>
                                            <p:strVal val="#ppt_x"/>
                                          </p:val>
                                        </p:tav>
                                      </p:tavLst>
                                    </p:anim>
                                    <p:anim calcmode="lin" valueType="num">
                                      <p:cBhvr>
                                        <p:cTn id="46" dur="500" fill="hold"/>
                                        <p:tgtEl>
                                          <p:spTgt spid="23"/>
                                        </p:tgtEl>
                                        <p:attrNameLst>
                                          <p:attrName>ppt_y</p:attrName>
                                        </p:attrNameLst>
                                      </p:cBhvr>
                                      <p:tavLst>
                                        <p:tav tm="0">
                                          <p:val>
                                            <p:strVal val="#ppt_y-.1"/>
                                          </p:val>
                                        </p:tav>
                                        <p:tav tm="100000">
                                          <p:val>
                                            <p:strVal val="#ppt_y"/>
                                          </p:val>
                                        </p:tav>
                                      </p:tavLst>
                                    </p:anim>
                                  </p:childTnLst>
                                </p:cTn>
                              </p:par>
                              <p:par>
                                <p:cTn id="47" presetID="42" presetClass="entr" presetSubtype="0" fill="hold" grpId="0" nodeType="withEffect">
                                  <p:stCondLst>
                                    <p:cond delay="0"/>
                                  </p:stCondLst>
                                  <p:childTnLst>
                                    <p:set>
                                      <p:cBhvr>
                                        <p:cTn id="48" dur="1" fill="hold">
                                          <p:stCondLst>
                                            <p:cond delay="0"/>
                                          </p:stCondLst>
                                        </p:cTn>
                                        <p:tgtEl>
                                          <p:spTgt spid="24"/>
                                        </p:tgtEl>
                                        <p:attrNameLst>
                                          <p:attrName>style.visibility</p:attrName>
                                        </p:attrNameLst>
                                      </p:cBhvr>
                                      <p:to>
                                        <p:strVal val="visible"/>
                                      </p:to>
                                    </p:set>
                                    <p:animEffect transition="in" filter="fade">
                                      <p:cBhvr>
                                        <p:cTn id="49" dur="500"/>
                                        <p:tgtEl>
                                          <p:spTgt spid="24"/>
                                        </p:tgtEl>
                                      </p:cBhvr>
                                    </p:animEffect>
                                    <p:anim calcmode="lin" valueType="num">
                                      <p:cBhvr>
                                        <p:cTn id="50" dur="500" fill="hold"/>
                                        <p:tgtEl>
                                          <p:spTgt spid="24"/>
                                        </p:tgtEl>
                                        <p:attrNameLst>
                                          <p:attrName>ppt_x</p:attrName>
                                        </p:attrNameLst>
                                      </p:cBhvr>
                                      <p:tavLst>
                                        <p:tav tm="0">
                                          <p:val>
                                            <p:strVal val="#ppt_x"/>
                                          </p:val>
                                        </p:tav>
                                        <p:tav tm="100000">
                                          <p:val>
                                            <p:strVal val="#ppt_x"/>
                                          </p:val>
                                        </p:tav>
                                      </p:tavLst>
                                    </p:anim>
                                    <p:anim calcmode="lin" valueType="num">
                                      <p:cBhvr>
                                        <p:cTn id="51" dur="5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nodeType="clickEffect">
                                  <p:stCondLst>
                                    <p:cond delay="0"/>
                                  </p:stCondLst>
                                  <p:childTnLst>
                                    <p:set>
                                      <p:cBhvr>
                                        <p:cTn id="55" dur="1" fill="hold">
                                          <p:stCondLst>
                                            <p:cond delay="0"/>
                                          </p:stCondLst>
                                        </p:cTn>
                                        <p:tgtEl>
                                          <p:spTgt spid="98"/>
                                        </p:tgtEl>
                                        <p:attrNameLst>
                                          <p:attrName>style.visibility</p:attrName>
                                        </p:attrNameLst>
                                      </p:cBhvr>
                                      <p:to>
                                        <p:strVal val="visible"/>
                                      </p:to>
                                    </p:set>
                                    <p:animEffect transition="in" filter="wipe(left)">
                                      <p:cBhvr>
                                        <p:cTn id="56" dur="1000"/>
                                        <p:tgtEl>
                                          <p:spTgt spid="98"/>
                                        </p:tgtEl>
                                      </p:cBhvr>
                                    </p:animEffect>
                                  </p:childTnLst>
                                </p:cTn>
                              </p:par>
                            </p:childTnLst>
                          </p:cTn>
                        </p:par>
                        <p:par>
                          <p:cTn id="57" fill="hold">
                            <p:stCondLst>
                              <p:cond delay="1000"/>
                            </p:stCondLst>
                            <p:childTnLst>
                              <p:par>
                                <p:cTn id="58" presetID="53" presetClass="entr" presetSubtype="16" fill="hold" grpId="0" nodeType="afterEffect">
                                  <p:stCondLst>
                                    <p:cond delay="0"/>
                                  </p:stCondLst>
                                  <p:childTnLst>
                                    <p:set>
                                      <p:cBhvr>
                                        <p:cTn id="59" dur="1" fill="hold">
                                          <p:stCondLst>
                                            <p:cond delay="0"/>
                                          </p:stCondLst>
                                        </p:cTn>
                                        <p:tgtEl>
                                          <p:spTgt spid="30"/>
                                        </p:tgtEl>
                                        <p:attrNameLst>
                                          <p:attrName>style.visibility</p:attrName>
                                        </p:attrNameLst>
                                      </p:cBhvr>
                                      <p:to>
                                        <p:strVal val="visible"/>
                                      </p:to>
                                    </p:set>
                                    <p:anim calcmode="lin" valueType="num">
                                      <p:cBhvr>
                                        <p:cTn id="60" dur="500" fill="hold"/>
                                        <p:tgtEl>
                                          <p:spTgt spid="30"/>
                                        </p:tgtEl>
                                        <p:attrNameLst>
                                          <p:attrName>ppt_w</p:attrName>
                                        </p:attrNameLst>
                                      </p:cBhvr>
                                      <p:tavLst>
                                        <p:tav tm="0">
                                          <p:val>
                                            <p:fltVal val="0"/>
                                          </p:val>
                                        </p:tav>
                                        <p:tav tm="100000">
                                          <p:val>
                                            <p:strVal val="#ppt_w"/>
                                          </p:val>
                                        </p:tav>
                                      </p:tavLst>
                                    </p:anim>
                                    <p:anim calcmode="lin" valueType="num">
                                      <p:cBhvr>
                                        <p:cTn id="61" dur="500" fill="hold"/>
                                        <p:tgtEl>
                                          <p:spTgt spid="30"/>
                                        </p:tgtEl>
                                        <p:attrNameLst>
                                          <p:attrName>ppt_h</p:attrName>
                                        </p:attrNameLst>
                                      </p:cBhvr>
                                      <p:tavLst>
                                        <p:tav tm="0">
                                          <p:val>
                                            <p:fltVal val="0"/>
                                          </p:val>
                                        </p:tav>
                                        <p:tav tm="100000">
                                          <p:val>
                                            <p:strVal val="#ppt_h"/>
                                          </p:val>
                                        </p:tav>
                                      </p:tavLst>
                                    </p:anim>
                                    <p:animEffect transition="in" filter="fade">
                                      <p:cBhvr>
                                        <p:cTn id="62" dur="500"/>
                                        <p:tgtEl>
                                          <p:spTgt spid="30"/>
                                        </p:tgtEl>
                                      </p:cBhvr>
                                    </p:animEffect>
                                  </p:childTnLst>
                                </p:cTn>
                              </p:par>
                            </p:childTnLst>
                          </p:cTn>
                        </p:par>
                        <p:par>
                          <p:cTn id="63" fill="hold">
                            <p:stCondLst>
                              <p:cond delay="1500"/>
                            </p:stCondLst>
                            <p:childTnLst>
                              <p:par>
                                <p:cTn id="64" presetID="53" presetClass="entr" presetSubtype="16" fill="hold" grpId="0" nodeType="afterEffect">
                                  <p:stCondLst>
                                    <p:cond delay="0"/>
                                  </p:stCondLst>
                                  <p:childTnLst>
                                    <p:set>
                                      <p:cBhvr>
                                        <p:cTn id="65" dur="1" fill="hold">
                                          <p:stCondLst>
                                            <p:cond delay="0"/>
                                          </p:stCondLst>
                                        </p:cTn>
                                        <p:tgtEl>
                                          <p:spTgt spid="27"/>
                                        </p:tgtEl>
                                        <p:attrNameLst>
                                          <p:attrName>style.visibility</p:attrName>
                                        </p:attrNameLst>
                                      </p:cBhvr>
                                      <p:to>
                                        <p:strVal val="visible"/>
                                      </p:to>
                                    </p:set>
                                    <p:anim calcmode="lin" valueType="num">
                                      <p:cBhvr>
                                        <p:cTn id="66" dur="500" fill="hold"/>
                                        <p:tgtEl>
                                          <p:spTgt spid="27"/>
                                        </p:tgtEl>
                                        <p:attrNameLst>
                                          <p:attrName>ppt_w</p:attrName>
                                        </p:attrNameLst>
                                      </p:cBhvr>
                                      <p:tavLst>
                                        <p:tav tm="0">
                                          <p:val>
                                            <p:fltVal val="0"/>
                                          </p:val>
                                        </p:tav>
                                        <p:tav tm="100000">
                                          <p:val>
                                            <p:strVal val="#ppt_w"/>
                                          </p:val>
                                        </p:tav>
                                      </p:tavLst>
                                    </p:anim>
                                    <p:anim calcmode="lin" valueType="num">
                                      <p:cBhvr>
                                        <p:cTn id="67" dur="500" fill="hold"/>
                                        <p:tgtEl>
                                          <p:spTgt spid="27"/>
                                        </p:tgtEl>
                                        <p:attrNameLst>
                                          <p:attrName>ppt_h</p:attrName>
                                        </p:attrNameLst>
                                      </p:cBhvr>
                                      <p:tavLst>
                                        <p:tav tm="0">
                                          <p:val>
                                            <p:fltVal val="0"/>
                                          </p:val>
                                        </p:tav>
                                        <p:tav tm="100000">
                                          <p:val>
                                            <p:strVal val="#ppt_h"/>
                                          </p:val>
                                        </p:tav>
                                      </p:tavLst>
                                    </p:anim>
                                    <p:animEffect transition="in" filter="fade">
                                      <p:cBhvr>
                                        <p:cTn id="68" dur="500"/>
                                        <p:tgtEl>
                                          <p:spTgt spid="27"/>
                                        </p:tgtEl>
                                      </p:cBhvr>
                                    </p:animEffect>
                                  </p:childTnLst>
                                </p:cTn>
                              </p:par>
                            </p:childTnLst>
                          </p:cTn>
                        </p:par>
                        <p:par>
                          <p:cTn id="69" fill="hold">
                            <p:stCondLst>
                              <p:cond delay="2000"/>
                            </p:stCondLst>
                            <p:childTnLst>
                              <p:par>
                                <p:cTn id="70" presetID="53" presetClass="entr" presetSubtype="16" fill="hold" grpId="0" nodeType="afterEffect">
                                  <p:stCondLst>
                                    <p:cond delay="0"/>
                                  </p:stCondLst>
                                  <p:childTnLst>
                                    <p:set>
                                      <p:cBhvr>
                                        <p:cTn id="71" dur="1" fill="hold">
                                          <p:stCondLst>
                                            <p:cond delay="0"/>
                                          </p:stCondLst>
                                        </p:cTn>
                                        <p:tgtEl>
                                          <p:spTgt spid="28"/>
                                        </p:tgtEl>
                                        <p:attrNameLst>
                                          <p:attrName>style.visibility</p:attrName>
                                        </p:attrNameLst>
                                      </p:cBhvr>
                                      <p:to>
                                        <p:strVal val="visible"/>
                                      </p:to>
                                    </p:set>
                                    <p:anim calcmode="lin" valueType="num">
                                      <p:cBhvr>
                                        <p:cTn id="72" dur="500" fill="hold"/>
                                        <p:tgtEl>
                                          <p:spTgt spid="28"/>
                                        </p:tgtEl>
                                        <p:attrNameLst>
                                          <p:attrName>ppt_w</p:attrName>
                                        </p:attrNameLst>
                                      </p:cBhvr>
                                      <p:tavLst>
                                        <p:tav tm="0">
                                          <p:val>
                                            <p:fltVal val="0"/>
                                          </p:val>
                                        </p:tav>
                                        <p:tav tm="100000">
                                          <p:val>
                                            <p:strVal val="#ppt_w"/>
                                          </p:val>
                                        </p:tav>
                                      </p:tavLst>
                                    </p:anim>
                                    <p:anim calcmode="lin" valueType="num">
                                      <p:cBhvr>
                                        <p:cTn id="73" dur="500" fill="hold"/>
                                        <p:tgtEl>
                                          <p:spTgt spid="28"/>
                                        </p:tgtEl>
                                        <p:attrNameLst>
                                          <p:attrName>ppt_h</p:attrName>
                                        </p:attrNameLst>
                                      </p:cBhvr>
                                      <p:tavLst>
                                        <p:tav tm="0">
                                          <p:val>
                                            <p:fltVal val="0"/>
                                          </p:val>
                                        </p:tav>
                                        <p:tav tm="100000">
                                          <p:val>
                                            <p:strVal val="#ppt_h"/>
                                          </p:val>
                                        </p:tav>
                                      </p:tavLst>
                                    </p:anim>
                                    <p:animEffect transition="in" filter="fade">
                                      <p:cBhvr>
                                        <p:cTn id="74" dur="500"/>
                                        <p:tgtEl>
                                          <p:spTgt spid="28"/>
                                        </p:tgtEl>
                                      </p:cBhvr>
                                    </p:animEffect>
                                  </p:childTnLst>
                                </p:cTn>
                              </p:par>
                            </p:childTnLst>
                          </p:cTn>
                        </p:par>
                        <p:par>
                          <p:cTn id="75" fill="hold">
                            <p:stCondLst>
                              <p:cond delay="2500"/>
                            </p:stCondLst>
                            <p:childTnLst>
                              <p:par>
                                <p:cTn id="76" presetID="22" presetClass="entr" presetSubtype="4" fill="hold" nodeType="afterEffect">
                                  <p:stCondLst>
                                    <p:cond delay="0"/>
                                  </p:stCondLst>
                                  <p:childTnLst>
                                    <p:set>
                                      <p:cBhvr>
                                        <p:cTn id="77" dur="1" fill="hold">
                                          <p:stCondLst>
                                            <p:cond delay="0"/>
                                          </p:stCondLst>
                                        </p:cTn>
                                        <p:tgtEl>
                                          <p:spTgt spid="29"/>
                                        </p:tgtEl>
                                        <p:attrNameLst>
                                          <p:attrName>style.visibility</p:attrName>
                                        </p:attrNameLst>
                                      </p:cBhvr>
                                      <p:to>
                                        <p:strVal val="visible"/>
                                      </p:to>
                                    </p:set>
                                    <p:animEffect transition="in" filter="wipe(down)">
                                      <p:cBhvr>
                                        <p:cTn id="78" dur="500"/>
                                        <p:tgtEl>
                                          <p:spTgt spid="29"/>
                                        </p:tgtEl>
                                      </p:cBhvr>
                                    </p:animEffect>
                                  </p:childTnLst>
                                </p:cTn>
                              </p:par>
                            </p:childTnLst>
                          </p:cTn>
                        </p:par>
                        <p:par>
                          <p:cTn id="79" fill="hold">
                            <p:stCondLst>
                              <p:cond delay="3000"/>
                            </p:stCondLst>
                            <p:childTnLst>
                              <p:par>
                                <p:cTn id="80" presetID="53" presetClass="entr" presetSubtype="16" fill="hold" grpId="0" nodeType="afterEffect">
                                  <p:stCondLst>
                                    <p:cond delay="0"/>
                                  </p:stCondLst>
                                  <p:childTnLst>
                                    <p:set>
                                      <p:cBhvr>
                                        <p:cTn id="81" dur="1" fill="hold">
                                          <p:stCondLst>
                                            <p:cond delay="0"/>
                                          </p:stCondLst>
                                        </p:cTn>
                                        <p:tgtEl>
                                          <p:spTgt spid="31"/>
                                        </p:tgtEl>
                                        <p:attrNameLst>
                                          <p:attrName>style.visibility</p:attrName>
                                        </p:attrNameLst>
                                      </p:cBhvr>
                                      <p:to>
                                        <p:strVal val="visible"/>
                                      </p:to>
                                    </p:set>
                                    <p:anim calcmode="lin" valueType="num">
                                      <p:cBhvr>
                                        <p:cTn id="82" dur="500" fill="hold"/>
                                        <p:tgtEl>
                                          <p:spTgt spid="31"/>
                                        </p:tgtEl>
                                        <p:attrNameLst>
                                          <p:attrName>ppt_w</p:attrName>
                                        </p:attrNameLst>
                                      </p:cBhvr>
                                      <p:tavLst>
                                        <p:tav tm="0">
                                          <p:val>
                                            <p:fltVal val="0"/>
                                          </p:val>
                                        </p:tav>
                                        <p:tav tm="100000">
                                          <p:val>
                                            <p:strVal val="#ppt_w"/>
                                          </p:val>
                                        </p:tav>
                                      </p:tavLst>
                                    </p:anim>
                                    <p:anim calcmode="lin" valueType="num">
                                      <p:cBhvr>
                                        <p:cTn id="83" dur="500" fill="hold"/>
                                        <p:tgtEl>
                                          <p:spTgt spid="31"/>
                                        </p:tgtEl>
                                        <p:attrNameLst>
                                          <p:attrName>ppt_h</p:attrName>
                                        </p:attrNameLst>
                                      </p:cBhvr>
                                      <p:tavLst>
                                        <p:tav tm="0">
                                          <p:val>
                                            <p:fltVal val="0"/>
                                          </p:val>
                                        </p:tav>
                                        <p:tav tm="100000">
                                          <p:val>
                                            <p:strVal val="#ppt_h"/>
                                          </p:val>
                                        </p:tav>
                                      </p:tavLst>
                                    </p:anim>
                                    <p:animEffect transition="in" filter="fade">
                                      <p:cBhvr>
                                        <p:cTn id="84" dur="500"/>
                                        <p:tgtEl>
                                          <p:spTgt spid="31"/>
                                        </p:tgtEl>
                                      </p:cBhvr>
                                    </p:animEffect>
                                  </p:childTnLst>
                                </p:cTn>
                              </p:par>
                            </p:childTnLst>
                          </p:cTn>
                        </p:par>
                        <p:par>
                          <p:cTn id="85" fill="hold">
                            <p:stCondLst>
                              <p:cond delay="3500"/>
                            </p:stCondLst>
                            <p:childTnLst>
                              <p:par>
                                <p:cTn id="86" presetID="53" presetClass="entr" presetSubtype="16" fill="hold" grpId="0" nodeType="afterEffect">
                                  <p:stCondLst>
                                    <p:cond delay="0"/>
                                  </p:stCondLst>
                                  <p:childTnLst>
                                    <p:set>
                                      <p:cBhvr>
                                        <p:cTn id="87" dur="1" fill="hold">
                                          <p:stCondLst>
                                            <p:cond delay="0"/>
                                          </p:stCondLst>
                                        </p:cTn>
                                        <p:tgtEl>
                                          <p:spTgt spid="26"/>
                                        </p:tgtEl>
                                        <p:attrNameLst>
                                          <p:attrName>style.visibility</p:attrName>
                                        </p:attrNameLst>
                                      </p:cBhvr>
                                      <p:to>
                                        <p:strVal val="visible"/>
                                      </p:to>
                                    </p:set>
                                    <p:anim calcmode="lin" valueType="num">
                                      <p:cBhvr>
                                        <p:cTn id="88" dur="500" fill="hold"/>
                                        <p:tgtEl>
                                          <p:spTgt spid="26"/>
                                        </p:tgtEl>
                                        <p:attrNameLst>
                                          <p:attrName>ppt_w</p:attrName>
                                        </p:attrNameLst>
                                      </p:cBhvr>
                                      <p:tavLst>
                                        <p:tav tm="0">
                                          <p:val>
                                            <p:fltVal val="0"/>
                                          </p:val>
                                        </p:tav>
                                        <p:tav tm="100000">
                                          <p:val>
                                            <p:strVal val="#ppt_w"/>
                                          </p:val>
                                        </p:tav>
                                      </p:tavLst>
                                    </p:anim>
                                    <p:anim calcmode="lin" valueType="num">
                                      <p:cBhvr>
                                        <p:cTn id="89" dur="500" fill="hold"/>
                                        <p:tgtEl>
                                          <p:spTgt spid="26"/>
                                        </p:tgtEl>
                                        <p:attrNameLst>
                                          <p:attrName>ppt_h</p:attrName>
                                        </p:attrNameLst>
                                      </p:cBhvr>
                                      <p:tavLst>
                                        <p:tav tm="0">
                                          <p:val>
                                            <p:fltVal val="0"/>
                                          </p:val>
                                        </p:tav>
                                        <p:tav tm="100000">
                                          <p:val>
                                            <p:strVal val="#ppt_h"/>
                                          </p:val>
                                        </p:tav>
                                      </p:tavLst>
                                    </p:anim>
                                    <p:animEffect transition="in" filter="fade">
                                      <p:cBhvr>
                                        <p:cTn id="90" dur="500"/>
                                        <p:tgtEl>
                                          <p:spTgt spid="26"/>
                                        </p:tgtEl>
                                      </p:cBhvr>
                                    </p:animEffect>
                                  </p:childTnLst>
                                </p:cTn>
                              </p:par>
                              <p:par>
                                <p:cTn id="91" presetID="42" presetClass="entr" presetSubtype="0" fill="hold" grpId="0" nodeType="withEffect">
                                  <p:stCondLst>
                                    <p:cond delay="0"/>
                                  </p:stCondLst>
                                  <p:childTnLst>
                                    <p:set>
                                      <p:cBhvr>
                                        <p:cTn id="92" dur="1" fill="hold">
                                          <p:stCondLst>
                                            <p:cond delay="0"/>
                                          </p:stCondLst>
                                        </p:cTn>
                                        <p:tgtEl>
                                          <p:spTgt spid="32"/>
                                        </p:tgtEl>
                                        <p:attrNameLst>
                                          <p:attrName>style.visibility</p:attrName>
                                        </p:attrNameLst>
                                      </p:cBhvr>
                                      <p:to>
                                        <p:strVal val="visible"/>
                                      </p:to>
                                    </p:set>
                                    <p:animEffect transition="in" filter="fade">
                                      <p:cBhvr>
                                        <p:cTn id="93" dur="500"/>
                                        <p:tgtEl>
                                          <p:spTgt spid="32"/>
                                        </p:tgtEl>
                                      </p:cBhvr>
                                    </p:animEffect>
                                    <p:anim calcmode="lin" valueType="num">
                                      <p:cBhvr>
                                        <p:cTn id="94" dur="500" fill="hold"/>
                                        <p:tgtEl>
                                          <p:spTgt spid="32"/>
                                        </p:tgtEl>
                                        <p:attrNameLst>
                                          <p:attrName>ppt_x</p:attrName>
                                        </p:attrNameLst>
                                      </p:cBhvr>
                                      <p:tavLst>
                                        <p:tav tm="0">
                                          <p:val>
                                            <p:strVal val="#ppt_x"/>
                                          </p:val>
                                        </p:tav>
                                        <p:tav tm="100000">
                                          <p:val>
                                            <p:strVal val="#ppt_x"/>
                                          </p:val>
                                        </p:tav>
                                      </p:tavLst>
                                    </p:anim>
                                    <p:anim calcmode="lin" valueType="num">
                                      <p:cBhvr>
                                        <p:cTn id="95" dur="500" fill="hold"/>
                                        <p:tgtEl>
                                          <p:spTgt spid="32"/>
                                        </p:tgtEl>
                                        <p:attrNameLst>
                                          <p:attrName>ppt_y</p:attrName>
                                        </p:attrNameLst>
                                      </p:cBhvr>
                                      <p:tavLst>
                                        <p:tav tm="0">
                                          <p:val>
                                            <p:strVal val="#ppt_y+.1"/>
                                          </p:val>
                                        </p:tav>
                                        <p:tav tm="100000">
                                          <p:val>
                                            <p:strVal val="#ppt_y"/>
                                          </p:val>
                                        </p:tav>
                                      </p:tavLst>
                                    </p:anim>
                                  </p:childTnLst>
                                </p:cTn>
                              </p:par>
                              <p:par>
                                <p:cTn id="96" presetID="47" presetClass="entr" presetSubtype="0" fill="hold" grpId="0" nodeType="withEffect">
                                  <p:stCondLst>
                                    <p:cond delay="0"/>
                                  </p:stCondLst>
                                  <p:childTnLst>
                                    <p:set>
                                      <p:cBhvr>
                                        <p:cTn id="97" dur="1" fill="hold">
                                          <p:stCondLst>
                                            <p:cond delay="0"/>
                                          </p:stCondLst>
                                        </p:cTn>
                                        <p:tgtEl>
                                          <p:spTgt spid="35"/>
                                        </p:tgtEl>
                                        <p:attrNameLst>
                                          <p:attrName>style.visibility</p:attrName>
                                        </p:attrNameLst>
                                      </p:cBhvr>
                                      <p:to>
                                        <p:strVal val="visible"/>
                                      </p:to>
                                    </p:set>
                                    <p:animEffect transition="in" filter="fade">
                                      <p:cBhvr>
                                        <p:cTn id="98" dur="500"/>
                                        <p:tgtEl>
                                          <p:spTgt spid="35"/>
                                        </p:tgtEl>
                                      </p:cBhvr>
                                    </p:animEffect>
                                    <p:anim calcmode="lin" valueType="num">
                                      <p:cBhvr>
                                        <p:cTn id="99" dur="500" fill="hold"/>
                                        <p:tgtEl>
                                          <p:spTgt spid="35"/>
                                        </p:tgtEl>
                                        <p:attrNameLst>
                                          <p:attrName>ppt_x</p:attrName>
                                        </p:attrNameLst>
                                      </p:cBhvr>
                                      <p:tavLst>
                                        <p:tav tm="0">
                                          <p:val>
                                            <p:strVal val="#ppt_x"/>
                                          </p:val>
                                        </p:tav>
                                        <p:tav tm="100000">
                                          <p:val>
                                            <p:strVal val="#ppt_x"/>
                                          </p:val>
                                        </p:tav>
                                      </p:tavLst>
                                    </p:anim>
                                    <p:anim calcmode="lin" valueType="num">
                                      <p:cBhvr>
                                        <p:cTn id="100" dur="500" fill="hold"/>
                                        <p:tgtEl>
                                          <p:spTgt spid="35"/>
                                        </p:tgtEl>
                                        <p:attrNameLst>
                                          <p:attrName>ppt_y</p:attrName>
                                        </p:attrNameLst>
                                      </p:cBhvr>
                                      <p:tavLst>
                                        <p:tav tm="0">
                                          <p:val>
                                            <p:strVal val="#ppt_y-.1"/>
                                          </p:val>
                                        </p:tav>
                                        <p:tav tm="100000">
                                          <p:val>
                                            <p:strVal val="#ppt_y"/>
                                          </p:val>
                                        </p:tav>
                                      </p:tavLst>
                                    </p:anim>
                                  </p:childTnLst>
                                </p:cTn>
                              </p:par>
                            </p:childTnLst>
                          </p:cTn>
                        </p:par>
                      </p:childTnLst>
                    </p:cTn>
                  </p:par>
                  <p:par>
                    <p:cTn id="101" fill="hold">
                      <p:stCondLst>
                        <p:cond delay="indefinite"/>
                      </p:stCondLst>
                      <p:childTnLst>
                        <p:par>
                          <p:cTn id="102" fill="hold">
                            <p:stCondLst>
                              <p:cond delay="0"/>
                            </p:stCondLst>
                            <p:childTnLst>
                              <p:par>
                                <p:cTn id="103" presetID="22" presetClass="entr" presetSubtype="8" fill="hold" nodeType="clickEffect">
                                  <p:stCondLst>
                                    <p:cond delay="0"/>
                                  </p:stCondLst>
                                  <p:childTnLst>
                                    <p:set>
                                      <p:cBhvr>
                                        <p:cTn id="104" dur="1" fill="hold">
                                          <p:stCondLst>
                                            <p:cond delay="0"/>
                                          </p:stCondLst>
                                        </p:cTn>
                                        <p:tgtEl>
                                          <p:spTgt spid="101"/>
                                        </p:tgtEl>
                                        <p:attrNameLst>
                                          <p:attrName>style.visibility</p:attrName>
                                        </p:attrNameLst>
                                      </p:cBhvr>
                                      <p:to>
                                        <p:strVal val="visible"/>
                                      </p:to>
                                    </p:set>
                                    <p:animEffect transition="in" filter="wipe(left)">
                                      <p:cBhvr>
                                        <p:cTn id="105" dur="500"/>
                                        <p:tgtEl>
                                          <p:spTgt spid="101"/>
                                        </p:tgtEl>
                                      </p:cBhvr>
                                    </p:animEffect>
                                  </p:childTnLst>
                                </p:cTn>
                              </p:par>
                            </p:childTnLst>
                          </p:cTn>
                        </p:par>
                        <p:par>
                          <p:cTn id="106" fill="hold">
                            <p:stCondLst>
                              <p:cond delay="500"/>
                            </p:stCondLst>
                            <p:childTnLst>
                              <p:par>
                                <p:cTn id="107" presetID="53" presetClass="entr" presetSubtype="16" fill="hold" grpId="0" nodeType="afterEffect">
                                  <p:stCondLst>
                                    <p:cond delay="0"/>
                                  </p:stCondLst>
                                  <p:childTnLst>
                                    <p:set>
                                      <p:cBhvr>
                                        <p:cTn id="108" dur="1" fill="hold">
                                          <p:stCondLst>
                                            <p:cond delay="0"/>
                                          </p:stCondLst>
                                        </p:cTn>
                                        <p:tgtEl>
                                          <p:spTgt spid="60"/>
                                        </p:tgtEl>
                                        <p:attrNameLst>
                                          <p:attrName>style.visibility</p:attrName>
                                        </p:attrNameLst>
                                      </p:cBhvr>
                                      <p:to>
                                        <p:strVal val="visible"/>
                                      </p:to>
                                    </p:set>
                                    <p:anim calcmode="lin" valueType="num">
                                      <p:cBhvr>
                                        <p:cTn id="109" dur="500" fill="hold"/>
                                        <p:tgtEl>
                                          <p:spTgt spid="60"/>
                                        </p:tgtEl>
                                        <p:attrNameLst>
                                          <p:attrName>ppt_w</p:attrName>
                                        </p:attrNameLst>
                                      </p:cBhvr>
                                      <p:tavLst>
                                        <p:tav tm="0">
                                          <p:val>
                                            <p:fltVal val="0"/>
                                          </p:val>
                                        </p:tav>
                                        <p:tav tm="100000">
                                          <p:val>
                                            <p:strVal val="#ppt_w"/>
                                          </p:val>
                                        </p:tav>
                                      </p:tavLst>
                                    </p:anim>
                                    <p:anim calcmode="lin" valueType="num">
                                      <p:cBhvr>
                                        <p:cTn id="110" dur="500" fill="hold"/>
                                        <p:tgtEl>
                                          <p:spTgt spid="60"/>
                                        </p:tgtEl>
                                        <p:attrNameLst>
                                          <p:attrName>ppt_h</p:attrName>
                                        </p:attrNameLst>
                                      </p:cBhvr>
                                      <p:tavLst>
                                        <p:tav tm="0">
                                          <p:val>
                                            <p:fltVal val="0"/>
                                          </p:val>
                                        </p:tav>
                                        <p:tav tm="100000">
                                          <p:val>
                                            <p:strVal val="#ppt_h"/>
                                          </p:val>
                                        </p:tav>
                                      </p:tavLst>
                                    </p:anim>
                                    <p:animEffect transition="in" filter="fade">
                                      <p:cBhvr>
                                        <p:cTn id="111" dur="500"/>
                                        <p:tgtEl>
                                          <p:spTgt spid="60"/>
                                        </p:tgtEl>
                                      </p:cBhvr>
                                    </p:animEffect>
                                  </p:childTnLst>
                                </p:cTn>
                              </p:par>
                            </p:childTnLst>
                          </p:cTn>
                        </p:par>
                        <p:par>
                          <p:cTn id="112" fill="hold">
                            <p:stCondLst>
                              <p:cond delay="1000"/>
                            </p:stCondLst>
                            <p:childTnLst>
                              <p:par>
                                <p:cTn id="113" presetID="53" presetClass="entr" presetSubtype="16" fill="hold" grpId="0" nodeType="afterEffect">
                                  <p:stCondLst>
                                    <p:cond delay="0"/>
                                  </p:stCondLst>
                                  <p:childTnLst>
                                    <p:set>
                                      <p:cBhvr>
                                        <p:cTn id="114" dur="1" fill="hold">
                                          <p:stCondLst>
                                            <p:cond delay="0"/>
                                          </p:stCondLst>
                                        </p:cTn>
                                        <p:tgtEl>
                                          <p:spTgt spid="57"/>
                                        </p:tgtEl>
                                        <p:attrNameLst>
                                          <p:attrName>style.visibility</p:attrName>
                                        </p:attrNameLst>
                                      </p:cBhvr>
                                      <p:to>
                                        <p:strVal val="visible"/>
                                      </p:to>
                                    </p:set>
                                    <p:anim calcmode="lin" valueType="num">
                                      <p:cBhvr>
                                        <p:cTn id="115" dur="500" fill="hold"/>
                                        <p:tgtEl>
                                          <p:spTgt spid="57"/>
                                        </p:tgtEl>
                                        <p:attrNameLst>
                                          <p:attrName>ppt_w</p:attrName>
                                        </p:attrNameLst>
                                      </p:cBhvr>
                                      <p:tavLst>
                                        <p:tav tm="0">
                                          <p:val>
                                            <p:fltVal val="0"/>
                                          </p:val>
                                        </p:tav>
                                        <p:tav tm="100000">
                                          <p:val>
                                            <p:strVal val="#ppt_w"/>
                                          </p:val>
                                        </p:tav>
                                      </p:tavLst>
                                    </p:anim>
                                    <p:anim calcmode="lin" valueType="num">
                                      <p:cBhvr>
                                        <p:cTn id="116" dur="500" fill="hold"/>
                                        <p:tgtEl>
                                          <p:spTgt spid="57"/>
                                        </p:tgtEl>
                                        <p:attrNameLst>
                                          <p:attrName>ppt_h</p:attrName>
                                        </p:attrNameLst>
                                      </p:cBhvr>
                                      <p:tavLst>
                                        <p:tav tm="0">
                                          <p:val>
                                            <p:fltVal val="0"/>
                                          </p:val>
                                        </p:tav>
                                        <p:tav tm="100000">
                                          <p:val>
                                            <p:strVal val="#ppt_h"/>
                                          </p:val>
                                        </p:tav>
                                      </p:tavLst>
                                    </p:anim>
                                    <p:animEffect transition="in" filter="fade">
                                      <p:cBhvr>
                                        <p:cTn id="117" dur="500"/>
                                        <p:tgtEl>
                                          <p:spTgt spid="57"/>
                                        </p:tgtEl>
                                      </p:cBhvr>
                                    </p:animEffect>
                                  </p:childTnLst>
                                </p:cTn>
                              </p:par>
                            </p:childTnLst>
                          </p:cTn>
                        </p:par>
                        <p:par>
                          <p:cTn id="118" fill="hold">
                            <p:stCondLst>
                              <p:cond delay="1500"/>
                            </p:stCondLst>
                            <p:childTnLst>
                              <p:par>
                                <p:cTn id="119" presetID="53" presetClass="entr" presetSubtype="16" fill="hold" grpId="0" nodeType="afterEffect">
                                  <p:stCondLst>
                                    <p:cond delay="0"/>
                                  </p:stCondLst>
                                  <p:childTnLst>
                                    <p:set>
                                      <p:cBhvr>
                                        <p:cTn id="120" dur="1" fill="hold">
                                          <p:stCondLst>
                                            <p:cond delay="0"/>
                                          </p:stCondLst>
                                        </p:cTn>
                                        <p:tgtEl>
                                          <p:spTgt spid="58"/>
                                        </p:tgtEl>
                                        <p:attrNameLst>
                                          <p:attrName>style.visibility</p:attrName>
                                        </p:attrNameLst>
                                      </p:cBhvr>
                                      <p:to>
                                        <p:strVal val="visible"/>
                                      </p:to>
                                    </p:set>
                                    <p:anim calcmode="lin" valueType="num">
                                      <p:cBhvr>
                                        <p:cTn id="121" dur="500" fill="hold"/>
                                        <p:tgtEl>
                                          <p:spTgt spid="58"/>
                                        </p:tgtEl>
                                        <p:attrNameLst>
                                          <p:attrName>ppt_w</p:attrName>
                                        </p:attrNameLst>
                                      </p:cBhvr>
                                      <p:tavLst>
                                        <p:tav tm="0">
                                          <p:val>
                                            <p:fltVal val="0"/>
                                          </p:val>
                                        </p:tav>
                                        <p:tav tm="100000">
                                          <p:val>
                                            <p:strVal val="#ppt_w"/>
                                          </p:val>
                                        </p:tav>
                                      </p:tavLst>
                                    </p:anim>
                                    <p:anim calcmode="lin" valueType="num">
                                      <p:cBhvr>
                                        <p:cTn id="122" dur="500" fill="hold"/>
                                        <p:tgtEl>
                                          <p:spTgt spid="58"/>
                                        </p:tgtEl>
                                        <p:attrNameLst>
                                          <p:attrName>ppt_h</p:attrName>
                                        </p:attrNameLst>
                                      </p:cBhvr>
                                      <p:tavLst>
                                        <p:tav tm="0">
                                          <p:val>
                                            <p:fltVal val="0"/>
                                          </p:val>
                                        </p:tav>
                                        <p:tav tm="100000">
                                          <p:val>
                                            <p:strVal val="#ppt_h"/>
                                          </p:val>
                                        </p:tav>
                                      </p:tavLst>
                                    </p:anim>
                                    <p:animEffect transition="in" filter="fade">
                                      <p:cBhvr>
                                        <p:cTn id="123" dur="500"/>
                                        <p:tgtEl>
                                          <p:spTgt spid="58"/>
                                        </p:tgtEl>
                                      </p:cBhvr>
                                    </p:animEffect>
                                  </p:childTnLst>
                                </p:cTn>
                              </p:par>
                            </p:childTnLst>
                          </p:cTn>
                        </p:par>
                        <p:par>
                          <p:cTn id="124" fill="hold">
                            <p:stCondLst>
                              <p:cond delay="2000"/>
                            </p:stCondLst>
                            <p:childTnLst>
                              <p:par>
                                <p:cTn id="125" presetID="22" presetClass="entr" presetSubtype="1" fill="hold" nodeType="afterEffect">
                                  <p:stCondLst>
                                    <p:cond delay="0"/>
                                  </p:stCondLst>
                                  <p:childTnLst>
                                    <p:set>
                                      <p:cBhvr>
                                        <p:cTn id="126" dur="1" fill="hold">
                                          <p:stCondLst>
                                            <p:cond delay="0"/>
                                          </p:stCondLst>
                                        </p:cTn>
                                        <p:tgtEl>
                                          <p:spTgt spid="59"/>
                                        </p:tgtEl>
                                        <p:attrNameLst>
                                          <p:attrName>style.visibility</p:attrName>
                                        </p:attrNameLst>
                                      </p:cBhvr>
                                      <p:to>
                                        <p:strVal val="visible"/>
                                      </p:to>
                                    </p:set>
                                    <p:animEffect transition="in" filter="wipe(up)">
                                      <p:cBhvr>
                                        <p:cTn id="127" dur="500"/>
                                        <p:tgtEl>
                                          <p:spTgt spid="59"/>
                                        </p:tgtEl>
                                      </p:cBhvr>
                                    </p:animEffect>
                                  </p:childTnLst>
                                </p:cTn>
                              </p:par>
                            </p:childTnLst>
                          </p:cTn>
                        </p:par>
                        <p:par>
                          <p:cTn id="128" fill="hold">
                            <p:stCondLst>
                              <p:cond delay="2500"/>
                            </p:stCondLst>
                            <p:childTnLst>
                              <p:par>
                                <p:cTn id="129" presetID="53" presetClass="entr" presetSubtype="16" fill="hold" grpId="0" nodeType="afterEffect">
                                  <p:stCondLst>
                                    <p:cond delay="0"/>
                                  </p:stCondLst>
                                  <p:childTnLst>
                                    <p:set>
                                      <p:cBhvr>
                                        <p:cTn id="130" dur="1" fill="hold">
                                          <p:stCondLst>
                                            <p:cond delay="0"/>
                                          </p:stCondLst>
                                        </p:cTn>
                                        <p:tgtEl>
                                          <p:spTgt spid="61"/>
                                        </p:tgtEl>
                                        <p:attrNameLst>
                                          <p:attrName>style.visibility</p:attrName>
                                        </p:attrNameLst>
                                      </p:cBhvr>
                                      <p:to>
                                        <p:strVal val="visible"/>
                                      </p:to>
                                    </p:set>
                                    <p:anim calcmode="lin" valueType="num">
                                      <p:cBhvr>
                                        <p:cTn id="131" dur="500" fill="hold"/>
                                        <p:tgtEl>
                                          <p:spTgt spid="61"/>
                                        </p:tgtEl>
                                        <p:attrNameLst>
                                          <p:attrName>ppt_w</p:attrName>
                                        </p:attrNameLst>
                                      </p:cBhvr>
                                      <p:tavLst>
                                        <p:tav tm="0">
                                          <p:val>
                                            <p:fltVal val="0"/>
                                          </p:val>
                                        </p:tav>
                                        <p:tav tm="100000">
                                          <p:val>
                                            <p:strVal val="#ppt_w"/>
                                          </p:val>
                                        </p:tav>
                                      </p:tavLst>
                                    </p:anim>
                                    <p:anim calcmode="lin" valueType="num">
                                      <p:cBhvr>
                                        <p:cTn id="132" dur="500" fill="hold"/>
                                        <p:tgtEl>
                                          <p:spTgt spid="61"/>
                                        </p:tgtEl>
                                        <p:attrNameLst>
                                          <p:attrName>ppt_h</p:attrName>
                                        </p:attrNameLst>
                                      </p:cBhvr>
                                      <p:tavLst>
                                        <p:tav tm="0">
                                          <p:val>
                                            <p:fltVal val="0"/>
                                          </p:val>
                                        </p:tav>
                                        <p:tav tm="100000">
                                          <p:val>
                                            <p:strVal val="#ppt_h"/>
                                          </p:val>
                                        </p:tav>
                                      </p:tavLst>
                                    </p:anim>
                                    <p:animEffect transition="in" filter="fade">
                                      <p:cBhvr>
                                        <p:cTn id="133" dur="500"/>
                                        <p:tgtEl>
                                          <p:spTgt spid="61"/>
                                        </p:tgtEl>
                                      </p:cBhvr>
                                    </p:animEffect>
                                  </p:childTnLst>
                                </p:cTn>
                              </p:par>
                            </p:childTnLst>
                          </p:cTn>
                        </p:par>
                        <p:par>
                          <p:cTn id="134" fill="hold">
                            <p:stCondLst>
                              <p:cond delay="3000"/>
                            </p:stCondLst>
                            <p:childTnLst>
                              <p:par>
                                <p:cTn id="135" presetID="53" presetClass="entr" presetSubtype="16" fill="hold" grpId="0" nodeType="afterEffect">
                                  <p:stCondLst>
                                    <p:cond delay="0"/>
                                  </p:stCondLst>
                                  <p:childTnLst>
                                    <p:set>
                                      <p:cBhvr>
                                        <p:cTn id="136" dur="1" fill="hold">
                                          <p:stCondLst>
                                            <p:cond delay="0"/>
                                          </p:stCondLst>
                                        </p:cTn>
                                        <p:tgtEl>
                                          <p:spTgt spid="56"/>
                                        </p:tgtEl>
                                        <p:attrNameLst>
                                          <p:attrName>style.visibility</p:attrName>
                                        </p:attrNameLst>
                                      </p:cBhvr>
                                      <p:to>
                                        <p:strVal val="visible"/>
                                      </p:to>
                                    </p:set>
                                    <p:anim calcmode="lin" valueType="num">
                                      <p:cBhvr>
                                        <p:cTn id="137" dur="500" fill="hold"/>
                                        <p:tgtEl>
                                          <p:spTgt spid="56"/>
                                        </p:tgtEl>
                                        <p:attrNameLst>
                                          <p:attrName>ppt_w</p:attrName>
                                        </p:attrNameLst>
                                      </p:cBhvr>
                                      <p:tavLst>
                                        <p:tav tm="0">
                                          <p:val>
                                            <p:fltVal val="0"/>
                                          </p:val>
                                        </p:tav>
                                        <p:tav tm="100000">
                                          <p:val>
                                            <p:strVal val="#ppt_w"/>
                                          </p:val>
                                        </p:tav>
                                      </p:tavLst>
                                    </p:anim>
                                    <p:anim calcmode="lin" valueType="num">
                                      <p:cBhvr>
                                        <p:cTn id="138" dur="500" fill="hold"/>
                                        <p:tgtEl>
                                          <p:spTgt spid="56"/>
                                        </p:tgtEl>
                                        <p:attrNameLst>
                                          <p:attrName>ppt_h</p:attrName>
                                        </p:attrNameLst>
                                      </p:cBhvr>
                                      <p:tavLst>
                                        <p:tav tm="0">
                                          <p:val>
                                            <p:fltVal val="0"/>
                                          </p:val>
                                        </p:tav>
                                        <p:tav tm="100000">
                                          <p:val>
                                            <p:strVal val="#ppt_h"/>
                                          </p:val>
                                        </p:tav>
                                      </p:tavLst>
                                    </p:anim>
                                    <p:animEffect transition="in" filter="fade">
                                      <p:cBhvr>
                                        <p:cTn id="139" dur="500"/>
                                        <p:tgtEl>
                                          <p:spTgt spid="56"/>
                                        </p:tgtEl>
                                      </p:cBhvr>
                                    </p:animEffect>
                                  </p:childTnLst>
                                </p:cTn>
                              </p:par>
                              <p:par>
                                <p:cTn id="140" presetID="47" presetClass="entr" presetSubtype="0" fill="hold" grpId="0" nodeType="withEffect">
                                  <p:stCondLst>
                                    <p:cond delay="0"/>
                                  </p:stCondLst>
                                  <p:childTnLst>
                                    <p:set>
                                      <p:cBhvr>
                                        <p:cTn id="141" dur="1" fill="hold">
                                          <p:stCondLst>
                                            <p:cond delay="0"/>
                                          </p:stCondLst>
                                        </p:cTn>
                                        <p:tgtEl>
                                          <p:spTgt spid="62"/>
                                        </p:tgtEl>
                                        <p:attrNameLst>
                                          <p:attrName>style.visibility</p:attrName>
                                        </p:attrNameLst>
                                      </p:cBhvr>
                                      <p:to>
                                        <p:strVal val="visible"/>
                                      </p:to>
                                    </p:set>
                                    <p:animEffect transition="in" filter="fade">
                                      <p:cBhvr>
                                        <p:cTn id="142" dur="500"/>
                                        <p:tgtEl>
                                          <p:spTgt spid="62"/>
                                        </p:tgtEl>
                                      </p:cBhvr>
                                    </p:animEffect>
                                    <p:anim calcmode="lin" valueType="num">
                                      <p:cBhvr>
                                        <p:cTn id="143" dur="500" fill="hold"/>
                                        <p:tgtEl>
                                          <p:spTgt spid="62"/>
                                        </p:tgtEl>
                                        <p:attrNameLst>
                                          <p:attrName>ppt_x</p:attrName>
                                        </p:attrNameLst>
                                      </p:cBhvr>
                                      <p:tavLst>
                                        <p:tav tm="0">
                                          <p:val>
                                            <p:strVal val="#ppt_x"/>
                                          </p:val>
                                        </p:tav>
                                        <p:tav tm="100000">
                                          <p:val>
                                            <p:strVal val="#ppt_x"/>
                                          </p:val>
                                        </p:tav>
                                      </p:tavLst>
                                    </p:anim>
                                    <p:anim calcmode="lin" valueType="num">
                                      <p:cBhvr>
                                        <p:cTn id="144" dur="500" fill="hold"/>
                                        <p:tgtEl>
                                          <p:spTgt spid="62"/>
                                        </p:tgtEl>
                                        <p:attrNameLst>
                                          <p:attrName>ppt_y</p:attrName>
                                        </p:attrNameLst>
                                      </p:cBhvr>
                                      <p:tavLst>
                                        <p:tav tm="0">
                                          <p:val>
                                            <p:strVal val="#ppt_y-.1"/>
                                          </p:val>
                                        </p:tav>
                                        <p:tav tm="100000">
                                          <p:val>
                                            <p:strVal val="#ppt_y"/>
                                          </p:val>
                                        </p:tav>
                                      </p:tavLst>
                                    </p:anim>
                                  </p:childTnLst>
                                </p:cTn>
                              </p:par>
                              <p:par>
                                <p:cTn id="145" presetID="42" presetClass="entr" presetSubtype="0" fill="hold" grpId="0" nodeType="withEffect">
                                  <p:stCondLst>
                                    <p:cond delay="0"/>
                                  </p:stCondLst>
                                  <p:childTnLst>
                                    <p:set>
                                      <p:cBhvr>
                                        <p:cTn id="146" dur="1" fill="hold">
                                          <p:stCondLst>
                                            <p:cond delay="0"/>
                                          </p:stCondLst>
                                        </p:cTn>
                                        <p:tgtEl>
                                          <p:spTgt spid="2"/>
                                        </p:tgtEl>
                                        <p:attrNameLst>
                                          <p:attrName>style.visibility</p:attrName>
                                        </p:attrNameLst>
                                      </p:cBhvr>
                                      <p:to>
                                        <p:strVal val="visible"/>
                                      </p:to>
                                    </p:set>
                                    <p:animEffect transition="in" filter="fade">
                                      <p:cBhvr>
                                        <p:cTn id="147" dur="1000"/>
                                        <p:tgtEl>
                                          <p:spTgt spid="2"/>
                                        </p:tgtEl>
                                      </p:cBhvr>
                                    </p:animEffect>
                                    <p:anim calcmode="lin" valueType="num">
                                      <p:cBhvr>
                                        <p:cTn id="148" dur="1000" fill="hold"/>
                                        <p:tgtEl>
                                          <p:spTgt spid="2"/>
                                        </p:tgtEl>
                                        <p:attrNameLst>
                                          <p:attrName>ppt_x</p:attrName>
                                        </p:attrNameLst>
                                      </p:cBhvr>
                                      <p:tavLst>
                                        <p:tav tm="0">
                                          <p:val>
                                            <p:strVal val="#ppt_x"/>
                                          </p:val>
                                        </p:tav>
                                        <p:tav tm="100000">
                                          <p:val>
                                            <p:strVal val="#ppt_x"/>
                                          </p:val>
                                        </p:tav>
                                      </p:tavLst>
                                    </p:anim>
                                    <p:anim calcmode="lin" valueType="num">
                                      <p:cBhvr>
                                        <p:cTn id="14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50" fill="hold">
                      <p:stCondLst>
                        <p:cond delay="indefinite"/>
                      </p:stCondLst>
                      <p:childTnLst>
                        <p:par>
                          <p:cTn id="151" fill="hold">
                            <p:stCondLst>
                              <p:cond delay="0"/>
                            </p:stCondLst>
                            <p:childTnLst>
                              <p:par>
                                <p:cTn id="152" presetID="22" presetClass="entr" presetSubtype="8" fill="hold" nodeType="clickEffect">
                                  <p:stCondLst>
                                    <p:cond delay="0"/>
                                  </p:stCondLst>
                                  <p:childTnLst>
                                    <p:set>
                                      <p:cBhvr>
                                        <p:cTn id="153" dur="1" fill="hold">
                                          <p:stCondLst>
                                            <p:cond delay="0"/>
                                          </p:stCondLst>
                                        </p:cTn>
                                        <p:tgtEl>
                                          <p:spTgt spid="110"/>
                                        </p:tgtEl>
                                        <p:attrNameLst>
                                          <p:attrName>style.visibility</p:attrName>
                                        </p:attrNameLst>
                                      </p:cBhvr>
                                      <p:to>
                                        <p:strVal val="visible"/>
                                      </p:to>
                                    </p:set>
                                    <p:animEffect transition="in" filter="wipe(left)">
                                      <p:cBhvr>
                                        <p:cTn id="154" dur="500"/>
                                        <p:tgtEl>
                                          <p:spTgt spid="110"/>
                                        </p:tgtEl>
                                      </p:cBhvr>
                                    </p:animEffect>
                                  </p:childTnLst>
                                </p:cTn>
                              </p:par>
                            </p:childTnLst>
                          </p:cTn>
                        </p:par>
                        <p:par>
                          <p:cTn id="155" fill="hold">
                            <p:stCondLst>
                              <p:cond delay="500"/>
                            </p:stCondLst>
                            <p:childTnLst>
                              <p:par>
                                <p:cTn id="156" presetID="53" presetClass="entr" presetSubtype="16" fill="hold" grpId="0" nodeType="afterEffect">
                                  <p:stCondLst>
                                    <p:cond delay="0"/>
                                  </p:stCondLst>
                                  <p:childTnLst>
                                    <p:set>
                                      <p:cBhvr>
                                        <p:cTn id="157" dur="1" fill="hold">
                                          <p:stCondLst>
                                            <p:cond delay="0"/>
                                          </p:stCondLst>
                                        </p:cTn>
                                        <p:tgtEl>
                                          <p:spTgt spid="69"/>
                                        </p:tgtEl>
                                        <p:attrNameLst>
                                          <p:attrName>style.visibility</p:attrName>
                                        </p:attrNameLst>
                                      </p:cBhvr>
                                      <p:to>
                                        <p:strVal val="visible"/>
                                      </p:to>
                                    </p:set>
                                    <p:anim calcmode="lin" valueType="num">
                                      <p:cBhvr>
                                        <p:cTn id="158" dur="500" fill="hold"/>
                                        <p:tgtEl>
                                          <p:spTgt spid="69"/>
                                        </p:tgtEl>
                                        <p:attrNameLst>
                                          <p:attrName>ppt_w</p:attrName>
                                        </p:attrNameLst>
                                      </p:cBhvr>
                                      <p:tavLst>
                                        <p:tav tm="0">
                                          <p:val>
                                            <p:fltVal val="0"/>
                                          </p:val>
                                        </p:tav>
                                        <p:tav tm="100000">
                                          <p:val>
                                            <p:strVal val="#ppt_w"/>
                                          </p:val>
                                        </p:tav>
                                      </p:tavLst>
                                    </p:anim>
                                    <p:anim calcmode="lin" valueType="num">
                                      <p:cBhvr>
                                        <p:cTn id="159" dur="500" fill="hold"/>
                                        <p:tgtEl>
                                          <p:spTgt spid="69"/>
                                        </p:tgtEl>
                                        <p:attrNameLst>
                                          <p:attrName>ppt_h</p:attrName>
                                        </p:attrNameLst>
                                      </p:cBhvr>
                                      <p:tavLst>
                                        <p:tav tm="0">
                                          <p:val>
                                            <p:fltVal val="0"/>
                                          </p:val>
                                        </p:tav>
                                        <p:tav tm="100000">
                                          <p:val>
                                            <p:strVal val="#ppt_h"/>
                                          </p:val>
                                        </p:tav>
                                      </p:tavLst>
                                    </p:anim>
                                    <p:animEffect transition="in" filter="fade">
                                      <p:cBhvr>
                                        <p:cTn id="160" dur="500"/>
                                        <p:tgtEl>
                                          <p:spTgt spid="69"/>
                                        </p:tgtEl>
                                      </p:cBhvr>
                                    </p:animEffect>
                                  </p:childTnLst>
                                </p:cTn>
                              </p:par>
                            </p:childTnLst>
                          </p:cTn>
                        </p:par>
                        <p:par>
                          <p:cTn id="161" fill="hold">
                            <p:stCondLst>
                              <p:cond delay="1000"/>
                            </p:stCondLst>
                            <p:childTnLst>
                              <p:par>
                                <p:cTn id="162" presetID="53" presetClass="entr" presetSubtype="16" fill="hold" grpId="0" nodeType="afterEffect">
                                  <p:stCondLst>
                                    <p:cond delay="0"/>
                                  </p:stCondLst>
                                  <p:childTnLst>
                                    <p:set>
                                      <p:cBhvr>
                                        <p:cTn id="163" dur="1" fill="hold">
                                          <p:stCondLst>
                                            <p:cond delay="0"/>
                                          </p:stCondLst>
                                        </p:cTn>
                                        <p:tgtEl>
                                          <p:spTgt spid="66"/>
                                        </p:tgtEl>
                                        <p:attrNameLst>
                                          <p:attrName>style.visibility</p:attrName>
                                        </p:attrNameLst>
                                      </p:cBhvr>
                                      <p:to>
                                        <p:strVal val="visible"/>
                                      </p:to>
                                    </p:set>
                                    <p:anim calcmode="lin" valueType="num">
                                      <p:cBhvr>
                                        <p:cTn id="164" dur="500" fill="hold"/>
                                        <p:tgtEl>
                                          <p:spTgt spid="66"/>
                                        </p:tgtEl>
                                        <p:attrNameLst>
                                          <p:attrName>ppt_w</p:attrName>
                                        </p:attrNameLst>
                                      </p:cBhvr>
                                      <p:tavLst>
                                        <p:tav tm="0">
                                          <p:val>
                                            <p:fltVal val="0"/>
                                          </p:val>
                                        </p:tav>
                                        <p:tav tm="100000">
                                          <p:val>
                                            <p:strVal val="#ppt_w"/>
                                          </p:val>
                                        </p:tav>
                                      </p:tavLst>
                                    </p:anim>
                                    <p:anim calcmode="lin" valueType="num">
                                      <p:cBhvr>
                                        <p:cTn id="165" dur="500" fill="hold"/>
                                        <p:tgtEl>
                                          <p:spTgt spid="66"/>
                                        </p:tgtEl>
                                        <p:attrNameLst>
                                          <p:attrName>ppt_h</p:attrName>
                                        </p:attrNameLst>
                                      </p:cBhvr>
                                      <p:tavLst>
                                        <p:tav tm="0">
                                          <p:val>
                                            <p:fltVal val="0"/>
                                          </p:val>
                                        </p:tav>
                                        <p:tav tm="100000">
                                          <p:val>
                                            <p:strVal val="#ppt_h"/>
                                          </p:val>
                                        </p:tav>
                                      </p:tavLst>
                                    </p:anim>
                                    <p:animEffect transition="in" filter="fade">
                                      <p:cBhvr>
                                        <p:cTn id="166" dur="500"/>
                                        <p:tgtEl>
                                          <p:spTgt spid="66"/>
                                        </p:tgtEl>
                                      </p:cBhvr>
                                    </p:animEffect>
                                  </p:childTnLst>
                                </p:cTn>
                              </p:par>
                            </p:childTnLst>
                          </p:cTn>
                        </p:par>
                        <p:par>
                          <p:cTn id="167" fill="hold">
                            <p:stCondLst>
                              <p:cond delay="1500"/>
                            </p:stCondLst>
                            <p:childTnLst>
                              <p:par>
                                <p:cTn id="168" presetID="53" presetClass="entr" presetSubtype="16" fill="hold" grpId="0" nodeType="afterEffect">
                                  <p:stCondLst>
                                    <p:cond delay="0"/>
                                  </p:stCondLst>
                                  <p:childTnLst>
                                    <p:set>
                                      <p:cBhvr>
                                        <p:cTn id="169" dur="1" fill="hold">
                                          <p:stCondLst>
                                            <p:cond delay="0"/>
                                          </p:stCondLst>
                                        </p:cTn>
                                        <p:tgtEl>
                                          <p:spTgt spid="67"/>
                                        </p:tgtEl>
                                        <p:attrNameLst>
                                          <p:attrName>style.visibility</p:attrName>
                                        </p:attrNameLst>
                                      </p:cBhvr>
                                      <p:to>
                                        <p:strVal val="visible"/>
                                      </p:to>
                                    </p:set>
                                    <p:anim calcmode="lin" valueType="num">
                                      <p:cBhvr>
                                        <p:cTn id="170" dur="500" fill="hold"/>
                                        <p:tgtEl>
                                          <p:spTgt spid="67"/>
                                        </p:tgtEl>
                                        <p:attrNameLst>
                                          <p:attrName>ppt_w</p:attrName>
                                        </p:attrNameLst>
                                      </p:cBhvr>
                                      <p:tavLst>
                                        <p:tav tm="0">
                                          <p:val>
                                            <p:fltVal val="0"/>
                                          </p:val>
                                        </p:tav>
                                        <p:tav tm="100000">
                                          <p:val>
                                            <p:strVal val="#ppt_w"/>
                                          </p:val>
                                        </p:tav>
                                      </p:tavLst>
                                    </p:anim>
                                    <p:anim calcmode="lin" valueType="num">
                                      <p:cBhvr>
                                        <p:cTn id="171" dur="500" fill="hold"/>
                                        <p:tgtEl>
                                          <p:spTgt spid="67"/>
                                        </p:tgtEl>
                                        <p:attrNameLst>
                                          <p:attrName>ppt_h</p:attrName>
                                        </p:attrNameLst>
                                      </p:cBhvr>
                                      <p:tavLst>
                                        <p:tav tm="0">
                                          <p:val>
                                            <p:fltVal val="0"/>
                                          </p:val>
                                        </p:tav>
                                        <p:tav tm="100000">
                                          <p:val>
                                            <p:strVal val="#ppt_h"/>
                                          </p:val>
                                        </p:tav>
                                      </p:tavLst>
                                    </p:anim>
                                    <p:animEffect transition="in" filter="fade">
                                      <p:cBhvr>
                                        <p:cTn id="172" dur="500"/>
                                        <p:tgtEl>
                                          <p:spTgt spid="67"/>
                                        </p:tgtEl>
                                      </p:cBhvr>
                                    </p:animEffect>
                                  </p:childTnLst>
                                </p:cTn>
                              </p:par>
                            </p:childTnLst>
                          </p:cTn>
                        </p:par>
                        <p:par>
                          <p:cTn id="173" fill="hold">
                            <p:stCondLst>
                              <p:cond delay="2000"/>
                            </p:stCondLst>
                            <p:childTnLst>
                              <p:par>
                                <p:cTn id="174" presetID="22" presetClass="entr" presetSubtype="4" fill="hold" nodeType="afterEffect">
                                  <p:stCondLst>
                                    <p:cond delay="0"/>
                                  </p:stCondLst>
                                  <p:childTnLst>
                                    <p:set>
                                      <p:cBhvr>
                                        <p:cTn id="175" dur="1" fill="hold">
                                          <p:stCondLst>
                                            <p:cond delay="0"/>
                                          </p:stCondLst>
                                        </p:cTn>
                                        <p:tgtEl>
                                          <p:spTgt spid="68"/>
                                        </p:tgtEl>
                                        <p:attrNameLst>
                                          <p:attrName>style.visibility</p:attrName>
                                        </p:attrNameLst>
                                      </p:cBhvr>
                                      <p:to>
                                        <p:strVal val="visible"/>
                                      </p:to>
                                    </p:set>
                                    <p:animEffect transition="in" filter="wipe(down)">
                                      <p:cBhvr>
                                        <p:cTn id="176" dur="500"/>
                                        <p:tgtEl>
                                          <p:spTgt spid="68"/>
                                        </p:tgtEl>
                                      </p:cBhvr>
                                    </p:animEffect>
                                  </p:childTnLst>
                                </p:cTn>
                              </p:par>
                            </p:childTnLst>
                          </p:cTn>
                        </p:par>
                        <p:par>
                          <p:cTn id="177" fill="hold">
                            <p:stCondLst>
                              <p:cond delay="2500"/>
                            </p:stCondLst>
                            <p:childTnLst>
                              <p:par>
                                <p:cTn id="178" presetID="53" presetClass="entr" presetSubtype="16" fill="hold" grpId="0" nodeType="afterEffect">
                                  <p:stCondLst>
                                    <p:cond delay="0"/>
                                  </p:stCondLst>
                                  <p:childTnLst>
                                    <p:set>
                                      <p:cBhvr>
                                        <p:cTn id="179" dur="1" fill="hold">
                                          <p:stCondLst>
                                            <p:cond delay="0"/>
                                          </p:stCondLst>
                                        </p:cTn>
                                        <p:tgtEl>
                                          <p:spTgt spid="70"/>
                                        </p:tgtEl>
                                        <p:attrNameLst>
                                          <p:attrName>style.visibility</p:attrName>
                                        </p:attrNameLst>
                                      </p:cBhvr>
                                      <p:to>
                                        <p:strVal val="visible"/>
                                      </p:to>
                                    </p:set>
                                    <p:anim calcmode="lin" valueType="num">
                                      <p:cBhvr>
                                        <p:cTn id="180" dur="500" fill="hold"/>
                                        <p:tgtEl>
                                          <p:spTgt spid="70"/>
                                        </p:tgtEl>
                                        <p:attrNameLst>
                                          <p:attrName>ppt_w</p:attrName>
                                        </p:attrNameLst>
                                      </p:cBhvr>
                                      <p:tavLst>
                                        <p:tav tm="0">
                                          <p:val>
                                            <p:fltVal val="0"/>
                                          </p:val>
                                        </p:tav>
                                        <p:tav tm="100000">
                                          <p:val>
                                            <p:strVal val="#ppt_w"/>
                                          </p:val>
                                        </p:tav>
                                      </p:tavLst>
                                    </p:anim>
                                    <p:anim calcmode="lin" valueType="num">
                                      <p:cBhvr>
                                        <p:cTn id="181" dur="500" fill="hold"/>
                                        <p:tgtEl>
                                          <p:spTgt spid="70"/>
                                        </p:tgtEl>
                                        <p:attrNameLst>
                                          <p:attrName>ppt_h</p:attrName>
                                        </p:attrNameLst>
                                      </p:cBhvr>
                                      <p:tavLst>
                                        <p:tav tm="0">
                                          <p:val>
                                            <p:fltVal val="0"/>
                                          </p:val>
                                        </p:tav>
                                        <p:tav tm="100000">
                                          <p:val>
                                            <p:strVal val="#ppt_h"/>
                                          </p:val>
                                        </p:tav>
                                      </p:tavLst>
                                    </p:anim>
                                    <p:animEffect transition="in" filter="fade">
                                      <p:cBhvr>
                                        <p:cTn id="182" dur="500"/>
                                        <p:tgtEl>
                                          <p:spTgt spid="70"/>
                                        </p:tgtEl>
                                      </p:cBhvr>
                                    </p:animEffect>
                                  </p:childTnLst>
                                </p:cTn>
                              </p:par>
                            </p:childTnLst>
                          </p:cTn>
                        </p:par>
                        <p:par>
                          <p:cTn id="183" fill="hold">
                            <p:stCondLst>
                              <p:cond delay="3000"/>
                            </p:stCondLst>
                            <p:childTnLst>
                              <p:par>
                                <p:cTn id="184" presetID="53" presetClass="entr" presetSubtype="16" fill="hold" grpId="0" nodeType="afterEffect">
                                  <p:stCondLst>
                                    <p:cond delay="0"/>
                                  </p:stCondLst>
                                  <p:childTnLst>
                                    <p:set>
                                      <p:cBhvr>
                                        <p:cTn id="185" dur="1" fill="hold">
                                          <p:stCondLst>
                                            <p:cond delay="0"/>
                                          </p:stCondLst>
                                        </p:cTn>
                                        <p:tgtEl>
                                          <p:spTgt spid="65"/>
                                        </p:tgtEl>
                                        <p:attrNameLst>
                                          <p:attrName>style.visibility</p:attrName>
                                        </p:attrNameLst>
                                      </p:cBhvr>
                                      <p:to>
                                        <p:strVal val="visible"/>
                                      </p:to>
                                    </p:set>
                                    <p:anim calcmode="lin" valueType="num">
                                      <p:cBhvr>
                                        <p:cTn id="186" dur="500" fill="hold"/>
                                        <p:tgtEl>
                                          <p:spTgt spid="65"/>
                                        </p:tgtEl>
                                        <p:attrNameLst>
                                          <p:attrName>ppt_w</p:attrName>
                                        </p:attrNameLst>
                                      </p:cBhvr>
                                      <p:tavLst>
                                        <p:tav tm="0">
                                          <p:val>
                                            <p:fltVal val="0"/>
                                          </p:val>
                                        </p:tav>
                                        <p:tav tm="100000">
                                          <p:val>
                                            <p:strVal val="#ppt_w"/>
                                          </p:val>
                                        </p:tav>
                                      </p:tavLst>
                                    </p:anim>
                                    <p:anim calcmode="lin" valueType="num">
                                      <p:cBhvr>
                                        <p:cTn id="187" dur="500" fill="hold"/>
                                        <p:tgtEl>
                                          <p:spTgt spid="65"/>
                                        </p:tgtEl>
                                        <p:attrNameLst>
                                          <p:attrName>ppt_h</p:attrName>
                                        </p:attrNameLst>
                                      </p:cBhvr>
                                      <p:tavLst>
                                        <p:tav tm="0">
                                          <p:val>
                                            <p:fltVal val="0"/>
                                          </p:val>
                                        </p:tav>
                                        <p:tav tm="100000">
                                          <p:val>
                                            <p:strVal val="#ppt_h"/>
                                          </p:val>
                                        </p:tav>
                                      </p:tavLst>
                                    </p:anim>
                                    <p:animEffect transition="in" filter="fade">
                                      <p:cBhvr>
                                        <p:cTn id="188" dur="500"/>
                                        <p:tgtEl>
                                          <p:spTgt spid="65"/>
                                        </p:tgtEl>
                                      </p:cBhvr>
                                    </p:animEffect>
                                  </p:childTnLst>
                                </p:cTn>
                              </p:par>
                              <p:par>
                                <p:cTn id="189" presetID="42" presetClass="entr" presetSubtype="0" fill="hold" grpId="0" nodeType="withEffect">
                                  <p:stCondLst>
                                    <p:cond delay="0"/>
                                  </p:stCondLst>
                                  <p:childTnLst>
                                    <p:set>
                                      <p:cBhvr>
                                        <p:cTn id="190" dur="1" fill="hold">
                                          <p:stCondLst>
                                            <p:cond delay="0"/>
                                          </p:stCondLst>
                                        </p:cTn>
                                        <p:tgtEl>
                                          <p:spTgt spid="71"/>
                                        </p:tgtEl>
                                        <p:attrNameLst>
                                          <p:attrName>style.visibility</p:attrName>
                                        </p:attrNameLst>
                                      </p:cBhvr>
                                      <p:to>
                                        <p:strVal val="visible"/>
                                      </p:to>
                                    </p:set>
                                    <p:animEffect transition="in" filter="fade">
                                      <p:cBhvr>
                                        <p:cTn id="191" dur="500"/>
                                        <p:tgtEl>
                                          <p:spTgt spid="71"/>
                                        </p:tgtEl>
                                      </p:cBhvr>
                                    </p:animEffect>
                                    <p:anim calcmode="lin" valueType="num">
                                      <p:cBhvr>
                                        <p:cTn id="192" dur="500" fill="hold"/>
                                        <p:tgtEl>
                                          <p:spTgt spid="71"/>
                                        </p:tgtEl>
                                        <p:attrNameLst>
                                          <p:attrName>ppt_x</p:attrName>
                                        </p:attrNameLst>
                                      </p:cBhvr>
                                      <p:tavLst>
                                        <p:tav tm="0">
                                          <p:val>
                                            <p:strVal val="#ppt_x"/>
                                          </p:val>
                                        </p:tav>
                                        <p:tav tm="100000">
                                          <p:val>
                                            <p:strVal val="#ppt_x"/>
                                          </p:val>
                                        </p:tav>
                                      </p:tavLst>
                                    </p:anim>
                                    <p:anim calcmode="lin" valueType="num">
                                      <p:cBhvr>
                                        <p:cTn id="193" dur="500" fill="hold"/>
                                        <p:tgtEl>
                                          <p:spTgt spid="71"/>
                                        </p:tgtEl>
                                        <p:attrNameLst>
                                          <p:attrName>ppt_y</p:attrName>
                                        </p:attrNameLst>
                                      </p:cBhvr>
                                      <p:tavLst>
                                        <p:tav tm="0">
                                          <p:val>
                                            <p:strVal val="#ppt_y+.1"/>
                                          </p:val>
                                        </p:tav>
                                        <p:tav tm="100000">
                                          <p:val>
                                            <p:strVal val="#ppt_y"/>
                                          </p:val>
                                        </p:tav>
                                      </p:tavLst>
                                    </p:anim>
                                  </p:childTnLst>
                                </p:cTn>
                              </p:par>
                              <p:par>
                                <p:cTn id="194" presetID="47" presetClass="entr" presetSubtype="0" fill="hold" grpId="0" nodeType="withEffect">
                                  <p:stCondLst>
                                    <p:cond delay="0"/>
                                  </p:stCondLst>
                                  <p:childTnLst>
                                    <p:set>
                                      <p:cBhvr>
                                        <p:cTn id="195" dur="1" fill="hold">
                                          <p:stCondLst>
                                            <p:cond delay="0"/>
                                          </p:stCondLst>
                                        </p:cTn>
                                        <p:tgtEl>
                                          <p:spTgt spid="72"/>
                                        </p:tgtEl>
                                        <p:attrNameLst>
                                          <p:attrName>style.visibility</p:attrName>
                                        </p:attrNameLst>
                                      </p:cBhvr>
                                      <p:to>
                                        <p:strVal val="visible"/>
                                      </p:to>
                                    </p:set>
                                    <p:animEffect transition="in" filter="fade">
                                      <p:cBhvr>
                                        <p:cTn id="196" dur="500"/>
                                        <p:tgtEl>
                                          <p:spTgt spid="72"/>
                                        </p:tgtEl>
                                      </p:cBhvr>
                                    </p:animEffect>
                                    <p:anim calcmode="lin" valueType="num">
                                      <p:cBhvr>
                                        <p:cTn id="197" dur="500" fill="hold"/>
                                        <p:tgtEl>
                                          <p:spTgt spid="72"/>
                                        </p:tgtEl>
                                        <p:attrNameLst>
                                          <p:attrName>ppt_x</p:attrName>
                                        </p:attrNameLst>
                                      </p:cBhvr>
                                      <p:tavLst>
                                        <p:tav tm="0">
                                          <p:val>
                                            <p:strVal val="#ppt_x"/>
                                          </p:val>
                                        </p:tav>
                                        <p:tav tm="100000">
                                          <p:val>
                                            <p:strVal val="#ppt_x"/>
                                          </p:val>
                                        </p:tav>
                                      </p:tavLst>
                                    </p:anim>
                                    <p:anim calcmode="lin" valueType="num">
                                      <p:cBhvr>
                                        <p:cTn id="198" dur="500" fill="hold"/>
                                        <p:tgtEl>
                                          <p:spTgt spid="7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7" grpId="0" animBg="1"/>
      <p:bldP spid="11" grpId="0" animBg="1"/>
      <p:bldP spid="16" grpId="0" animBg="1"/>
      <p:bldP spid="19" grpId="0" animBg="1"/>
      <p:bldP spid="23" grpId="0"/>
      <p:bldP spid="24" grpId="0"/>
      <p:bldP spid="26" grpId="0" animBg="1"/>
      <p:bldP spid="27" grpId="0" animBg="1"/>
      <p:bldP spid="28" grpId="0" animBg="1"/>
      <p:bldP spid="30" grpId="0" animBg="1"/>
      <p:bldP spid="31" grpId="0" animBg="1"/>
      <p:bldP spid="32" grpId="0"/>
      <p:bldP spid="35" grpId="0"/>
      <p:bldP spid="56" grpId="0" animBg="1"/>
      <p:bldP spid="57" grpId="0" animBg="1"/>
      <p:bldP spid="58" grpId="0" animBg="1"/>
      <p:bldP spid="60" grpId="0" animBg="1"/>
      <p:bldP spid="61" grpId="0" animBg="1"/>
      <p:bldP spid="62" grpId="0"/>
      <p:bldP spid="65" grpId="0" animBg="1"/>
      <p:bldP spid="66" grpId="0" animBg="1"/>
      <p:bldP spid="67" grpId="0" animBg="1"/>
      <p:bldP spid="69" grpId="0" animBg="1"/>
      <p:bldP spid="70" grpId="0" animBg="1"/>
      <p:bldP spid="71" grpId="0"/>
      <p:bldP spid="72" grpId="0"/>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C29A74"/>
        </a:solidFill>
        <a:effectLst/>
      </p:bgPr>
    </p:bg>
    <p:spTree>
      <p:nvGrpSpPr>
        <p:cNvPr id="1" name=""/>
        <p:cNvGrpSpPr/>
        <p:nvPr/>
      </p:nvGrpSpPr>
      <p:grpSpPr>
        <a:xfrm>
          <a:off x="0" y="0"/>
          <a:ext cx="0" cy="0"/>
          <a:chOff x="0" y="0"/>
          <a:chExt cx="0" cy="0"/>
        </a:xfrm>
      </p:grpSpPr>
      <p:grpSp>
        <p:nvGrpSpPr>
          <p:cNvPr id="2" name="Group 2"/>
          <p:cNvGrpSpPr/>
          <p:nvPr/>
        </p:nvGrpSpPr>
        <p:grpSpPr>
          <a:xfrm>
            <a:off x="441123" y="820581"/>
            <a:ext cx="17846877" cy="1593355"/>
            <a:chOff x="0" y="0"/>
            <a:chExt cx="23795836" cy="2124474"/>
          </a:xfrm>
        </p:grpSpPr>
        <p:sp>
          <p:nvSpPr>
            <p:cNvPr id="3" name="AutoShape 3"/>
            <p:cNvSpPr/>
            <p:nvPr/>
          </p:nvSpPr>
          <p:spPr>
            <a:xfrm>
              <a:off x="0" y="0"/>
              <a:ext cx="23795836" cy="2124474"/>
            </a:xfrm>
            <a:prstGeom prst="rect">
              <a:avLst/>
            </a:prstGeom>
            <a:solidFill>
              <a:srgbClr val="FBFDF4"/>
            </a:solidFill>
          </p:spPr>
        </p:sp>
        <p:sp>
          <p:nvSpPr>
            <p:cNvPr id="4" name="TextBox 4"/>
            <p:cNvSpPr txBox="1"/>
            <p:nvPr/>
          </p:nvSpPr>
          <p:spPr>
            <a:xfrm>
              <a:off x="785954" y="316206"/>
              <a:ext cx="19807168" cy="1304925"/>
            </a:xfrm>
            <a:prstGeom prst="rect">
              <a:avLst/>
            </a:prstGeom>
          </p:spPr>
          <p:txBody>
            <a:bodyPr lIns="0" tIns="0" rIns="0" bIns="0" rtlCol="0" anchor="t">
              <a:spAutoFit/>
            </a:bodyPr>
            <a:lstStyle/>
            <a:p>
              <a:pPr marL="0" marR="0" lvl="0" indent="0" algn="l" defTabSz="914400" rtl="0" eaLnBrk="1" fontAlgn="auto" latinLnBrk="0" hangingPunct="1">
                <a:lnSpc>
                  <a:spcPts val="8100"/>
                </a:lnSpc>
                <a:spcBef>
                  <a:spcPts val="0"/>
                </a:spcBef>
                <a:spcAft>
                  <a:spcPts val="0"/>
                </a:spcAft>
                <a:buClrTx/>
                <a:buSzTx/>
                <a:buFontTx/>
                <a:buNone/>
                <a:tabLst/>
                <a:defRPr/>
              </a:pPr>
              <a:r>
                <a:rPr kumimoji="0" lang="en-US" sz="6000" b="0" i="0" u="none" strike="noStrike" kern="1200" cap="none" spc="179" normalizeH="0" baseline="0" noProof="0">
                  <a:ln>
                    <a:noFill/>
                  </a:ln>
                  <a:solidFill>
                    <a:srgbClr val="C29A74"/>
                  </a:solidFill>
                  <a:effectLst/>
                  <a:uLnTx/>
                  <a:uFillTx/>
                  <a:latin typeface="Oswald"/>
                  <a:ea typeface="+mn-ea"/>
                  <a:cs typeface="+mn-cs"/>
                </a:rPr>
                <a:t>Phần 5: Diễn biến</a:t>
              </a:r>
            </a:p>
          </p:txBody>
        </p:sp>
      </p:grpSp>
      <p:pic>
        <p:nvPicPr>
          <p:cNvPr id="5" name="Picture 5"/>
          <p:cNvPicPr>
            <a:picLocks noChangeAspect="1"/>
          </p:cNvPicPr>
          <p:nvPr/>
        </p:nvPicPr>
        <p:blipFill>
          <a:blip r:embed="rId2"/>
          <a:srcRect t="16964" b="22759"/>
          <a:stretch>
            <a:fillRect/>
          </a:stretch>
        </p:blipFill>
        <p:spPr>
          <a:xfrm>
            <a:off x="441123" y="2413936"/>
            <a:ext cx="17846877" cy="787306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anim calcmode="lin" valueType="num">
                                      <p:cBhvr>
                                        <p:cTn id="8" dur="500" fill="hold"/>
                                        <p:tgtEl>
                                          <p:spTgt spid="5"/>
                                        </p:tgtEl>
                                        <p:attrNameLst>
                                          <p:attrName>ppt_x</p:attrName>
                                        </p:attrNameLst>
                                      </p:cBhvr>
                                      <p:tavLst>
                                        <p:tav tm="0">
                                          <p:val>
                                            <p:strVal val="#ppt_x"/>
                                          </p:val>
                                        </p:tav>
                                        <p:tav tm="100000">
                                          <p:val>
                                            <p:strVal val="#ppt_x"/>
                                          </p:val>
                                        </p:tav>
                                      </p:tavLst>
                                    </p:anim>
                                    <p:anim calcmode="lin" valueType="num">
                                      <p:cBhvr>
                                        <p:cTn id="9" dur="5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26" presetClass="entr" presetSubtype="0" fill="hold" nodeType="after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wipe(down)">
                                      <p:cBhvr>
                                        <p:cTn id="13" dur="290">
                                          <p:stCondLst>
                                            <p:cond delay="0"/>
                                          </p:stCondLst>
                                        </p:cTn>
                                        <p:tgtEl>
                                          <p:spTgt spid="2"/>
                                        </p:tgtEl>
                                      </p:cBhvr>
                                    </p:animEffect>
                                    <p:anim calcmode="lin" valueType="num">
                                      <p:cBhvr>
                                        <p:cTn id="14" dur="911"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15" dur="332"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6" dur="332" tmFilter="0, 0; 0.125,0.2665; 0.25,0.4; 0.375,0.465; 0.5,0.5;  0.625,0.535; 0.75,0.6; 0.875,0.7335; 1,1">
                                          <p:stCondLst>
                                            <p:cond delay="332"/>
                                          </p:stCondLst>
                                        </p:cTn>
                                        <p:tgtEl>
                                          <p:spTgt spid="2"/>
                                        </p:tgtEl>
                                        <p:attrNameLst>
                                          <p:attrName>ppt_y</p:attrName>
                                        </p:attrNameLst>
                                      </p:cBhvr>
                                      <p:tavLst>
                                        <p:tav tm="0" fmla="#ppt_y-sin(pi*$)/9">
                                          <p:val>
                                            <p:fltVal val="0"/>
                                          </p:val>
                                        </p:tav>
                                        <p:tav tm="100000">
                                          <p:val>
                                            <p:fltVal val="1"/>
                                          </p:val>
                                        </p:tav>
                                      </p:tavLst>
                                    </p:anim>
                                    <p:anim calcmode="lin" valueType="num">
                                      <p:cBhvr>
                                        <p:cTn id="17" dur="166" tmFilter="0, 0; 0.125,0.2665; 0.25,0.4; 0.375,0.465; 0.5,0.5;  0.625,0.535; 0.75,0.6; 0.875,0.7335; 1,1">
                                          <p:stCondLst>
                                            <p:cond delay="662"/>
                                          </p:stCondLst>
                                        </p:cTn>
                                        <p:tgtEl>
                                          <p:spTgt spid="2"/>
                                        </p:tgtEl>
                                        <p:attrNameLst>
                                          <p:attrName>ppt_y</p:attrName>
                                        </p:attrNameLst>
                                      </p:cBhvr>
                                      <p:tavLst>
                                        <p:tav tm="0" fmla="#ppt_y-sin(pi*$)/27">
                                          <p:val>
                                            <p:fltVal val="0"/>
                                          </p:val>
                                        </p:tav>
                                        <p:tav tm="100000">
                                          <p:val>
                                            <p:fltVal val="1"/>
                                          </p:val>
                                        </p:tav>
                                      </p:tavLst>
                                    </p:anim>
                                    <p:anim calcmode="lin" valueType="num">
                                      <p:cBhvr>
                                        <p:cTn id="18" dur="82" tmFilter="0, 0; 0.125,0.2665; 0.25,0.4; 0.375,0.465; 0.5,0.5;  0.625,0.535; 0.75,0.6; 0.875,0.7335; 1,1">
                                          <p:stCondLst>
                                            <p:cond delay="828"/>
                                          </p:stCondLst>
                                        </p:cTn>
                                        <p:tgtEl>
                                          <p:spTgt spid="2"/>
                                        </p:tgtEl>
                                        <p:attrNameLst>
                                          <p:attrName>ppt_y</p:attrName>
                                        </p:attrNameLst>
                                      </p:cBhvr>
                                      <p:tavLst>
                                        <p:tav tm="0" fmla="#ppt_y-sin(pi*$)/81">
                                          <p:val>
                                            <p:fltVal val="0"/>
                                          </p:val>
                                        </p:tav>
                                        <p:tav tm="100000">
                                          <p:val>
                                            <p:fltVal val="1"/>
                                          </p:val>
                                        </p:tav>
                                      </p:tavLst>
                                    </p:anim>
                                    <p:animScale>
                                      <p:cBhvr>
                                        <p:cTn id="19" dur="13">
                                          <p:stCondLst>
                                            <p:cond delay="325"/>
                                          </p:stCondLst>
                                        </p:cTn>
                                        <p:tgtEl>
                                          <p:spTgt spid="2"/>
                                        </p:tgtEl>
                                      </p:cBhvr>
                                      <p:to x="100000" y="60000"/>
                                    </p:animScale>
                                    <p:animScale>
                                      <p:cBhvr>
                                        <p:cTn id="20" dur="83" decel="50000">
                                          <p:stCondLst>
                                            <p:cond delay="338"/>
                                          </p:stCondLst>
                                        </p:cTn>
                                        <p:tgtEl>
                                          <p:spTgt spid="2"/>
                                        </p:tgtEl>
                                      </p:cBhvr>
                                      <p:to x="100000" y="100000"/>
                                    </p:animScale>
                                    <p:animScale>
                                      <p:cBhvr>
                                        <p:cTn id="21" dur="13">
                                          <p:stCondLst>
                                            <p:cond delay="656"/>
                                          </p:stCondLst>
                                        </p:cTn>
                                        <p:tgtEl>
                                          <p:spTgt spid="2"/>
                                        </p:tgtEl>
                                      </p:cBhvr>
                                      <p:to x="100000" y="80000"/>
                                    </p:animScale>
                                    <p:animScale>
                                      <p:cBhvr>
                                        <p:cTn id="22" dur="83" decel="50000">
                                          <p:stCondLst>
                                            <p:cond delay="669"/>
                                          </p:stCondLst>
                                        </p:cTn>
                                        <p:tgtEl>
                                          <p:spTgt spid="2"/>
                                        </p:tgtEl>
                                      </p:cBhvr>
                                      <p:to x="100000" y="100000"/>
                                    </p:animScale>
                                    <p:animScale>
                                      <p:cBhvr>
                                        <p:cTn id="23" dur="13">
                                          <p:stCondLst>
                                            <p:cond delay="821"/>
                                          </p:stCondLst>
                                        </p:cTn>
                                        <p:tgtEl>
                                          <p:spTgt spid="2"/>
                                        </p:tgtEl>
                                      </p:cBhvr>
                                      <p:to x="100000" y="90000"/>
                                    </p:animScale>
                                    <p:animScale>
                                      <p:cBhvr>
                                        <p:cTn id="24" dur="83" decel="50000">
                                          <p:stCondLst>
                                            <p:cond delay="834"/>
                                          </p:stCondLst>
                                        </p:cTn>
                                        <p:tgtEl>
                                          <p:spTgt spid="2"/>
                                        </p:tgtEl>
                                      </p:cBhvr>
                                      <p:to x="100000" y="100000"/>
                                    </p:animScale>
                                    <p:animScale>
                                      <p:cBhvr>
                                        <p:cTn id="25" dur="13">
                                          <p:stCondLst>
                                            <p:cond delay="904"/>
                                          </p:stCondLst>
                                        </p:cTn>
                                        <p:tgtEl>
                                          <p:spTgt spid="2"/>
                                        </p:tgtEl>
                                      </p:cBhvr>
                                      <p:to x="100000" y="95000"/>
                                    </p:animScale>
                                    <p:animScale>
                                      <p:cBhvr>
                                        <p:cTn id="26" dur="83" decel="50000">
                                          <p:stCondLst>
                                            <p:cond delay="917"/>
                                          </p:stCondLst>
                                        </p:cTn>
                                        <p:tgtEl>
                                          <p:spTgt spid="2"/>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rcRect/>
          <a:stretch>
            <a:fillRect/>
          </a:stretch>
        </a:blipFill>
        <a:effectLst/>
      </p:bgPr>
    </p:bg>
    <p:spTree>
      <p:nvGrpSpPr>
        <p:cNvPr id="1" name=""/>
        <p:cNvGrpSpPr/>
        <p:nvPr/>
      </p:nvGrpSpPr>
      <p:grpSpPr>
        <a:xfrm>
          <a:off x="0" y="0"/>
          <a:ext cx="0" cy="0"/>
          <a:chOff x="0" y="0"/>
          <a:chExt cx="0" cy="0"/>
        </a:xfrm>
      </p:grpSpPr>
      <p:grpSp>
        <p:nvGrpSpPr>
          <p:cNvPr id="3" name="Group 3"/>
          <p:cNvGrpSpPr/>
          <p:nvPr/>
        </p:nvGrpSpPr>
        <p:grpSpPr>
          <a:xfrm>
            <a:off x="1005166" y="3739938"/>
            <a:ext cx="17088428" cy="6067845"/>
            <a:chOff x="-11249781" y="-95249"/>
            <a:chExt cx="26822937" cy="8090461"/>
          </a:xfrm>
        </p:grpSpPr>
        <p:sp>
          <p:nvSpPr>
            <p:cNvPr id="4" name="TextBox 4"/>
            <p:cNvSpPr txBox="1"/>
            <p:nvPr/>
          </p:nvSpPr>
          <p:spPr>
            <a:xfrm>
              <a:off x="-1" y="-95249"/>
              <a:ext cx="15573157" cy="5770641"/>
            </a:xfrm>
            <a:prstGeom prst="rect">
              <a:avLst/>
            </a:prstGeom>
          </p:spPr>
          <p:txBody>
            <a:bodyPr lIns="0" tIns="0" rIns="0" bIns="0" rtlCol="0" anchor="t">
              <a:spAutoFit/>
            </a:bodyPr>
            <a:lstStyle/>
            <a:p>
              <a:pPr marL="0" marR="0" lvl="0" indent="0" algn="l" defTabSz="914400" rtl="0" eaLnBrk="1" fontAlgn="auto" latinLnBrk="0" hangingPunct="1">
                <a:lnSpc>
                  <a:spcPts val="8775"/>
                </a:lnSpc>
                <a:spcBef>
                  <a:spcPts val="0"/>
                </a:spcBef>
                <a:spcAft>
                  <a:spcPts val="0"/>
                </a:spcAft>
                <a:buClrTx/>
                <a:buSzTx/>
                <a:buFontTx/>
                <a:buNone/>
                <a:tabLst/>
                <a:defRPr/>
              </a:pPr>
              <a:r>
                <a:rPr kumimoji="0" lang="vi-VN" sz="3200" b="0" i="1" u="none" strike="noStrike" kern="1200" cap="none" spc="0" normalizeH="0" baseline="0" noProof="0" dirty="0">
                  <a:ln>
                    <a:noFill/>
                  </a:ln>
                  <a:solidFill>
                    <a:srgbClr val="C0504D">
                      <a:lumMod val="50000"/>
                    </a:srgbClr>
                  </a:solidFill>
                  <a:effectLst/>
                  <a:uLnTx/>
                  <a:uFillTx/>
                  <a:latin typeface="Oswald" pitchFamily="2" charset="0"/>
                  <a:ea typeface="+mn-ea"/>
                  <a:cs typeface="+mn-cs"/>
                </a:rPr>
                <a:t>Đảng, Nhà nước không bao giờ quên công lao của đồng bào chiến đấu, hy sinh để giành thắng lợi trong cuộc chiến chống xâm lược ngày 17/2/1979</a:t>
              </a:r>
              <a:endParaRPr kumimoji="0" lang="vi-VN" sz="3200" b="0" i="0" u="none" strike="noStrike" kern="1200" cap="none" spc="0" normalizeH="0" baseline="0" noProof="0" dirty="0">
                <a:ln>
                  <a:noFill/>
                </a:ln>
                <a:solidFill>
                  <a:srgbClr val="C0504D">
                    <a:lumMod val="50000"/>
                  </a:srgbClr>
                </a:solidFill>
                <a:effectLst/>
                <a:uLnTx/>
                <a:uFillTx/>
                <a:latin typeface="Oswald" pitchFamily="2" charset="0"/>
                <a:ea typeface="+mn-ea"/>
                <a:cs typeface="+mn-cs"/>
              </a:endParaRPr>
            </a:p>
            <a:p>
              <a:pPr marL="0" marR="0" lvl="0" indent="0" algn="l" defTabSz="914400" rtl="0" eaLnBrk="1" fontAlgn="auto" latinLnBrk="0" hangingPunct="1">
                <a:lnSpc>
                  <a:spcPts val="8775"/>
                </a:lnSpc>
                <a:spcBef>
                  <a:spcPts val="0"/>
                </a:spcBef>
                <a:spcAft>
                  <a:spcPts val="0"/>
                </a:spcAft>
                <a:buClrTx/>
                <a:buSzTx/>
                <a:buFontTx/>
                <a:buNone/>
                <a:tabLst/>
                <a:defRPr/>
              </a:pPr>
              <a:r>
                <a:rPr kumimoji="0" lang="vi-VN" sz="3200" b="0" i="1" u="none" strike="noStrike" kern="1200" cap="none" spc="0" normalizeH="0" baseline="0" noProof="0" dirty="0">
                  <a:ln>
                    <a:noFill/>
                  </a:ln>
                  <a:solidFill>
                    <a:srgbClr val="C0504D">
                      <a:lumMod val="50000"/>
                    </a:srgbClr>
                  </a:solidFill>
                  <a:effectLst/>
                  <a:uLnTx/>
                  <a:uFillTx/>
                  <a:latin typeface="Oswald" pitchFamily="2" charset="0"/>
                  <a:ea typeface="+mn-ea"/>
                  <a:cs typeface="+mn-cs"/>
                </a:rPr>
                <a:t>Chúng ta làm gì cũng phải tính lợi ích cao nhất của đất nước</a:t>
              </a:r>
              <a:endParaRPr kumimoji="0" lang="vi-VN" sz="3200" b="0" i="0" u="none" strike="noStrike" kern="1200" cap="none" spc="0" normalizeH="0" baseline="0" noProof="0" dirty="0">
                <a:ln>
                  <a:noFill/>
                </a:ln>
                <a:solidFill>
                  <a:srgbClr val="C0504D">
                    <a:lumMod val="50000"/>
                  </a:srgbClr>
                </a:solidFill>
                <a:effectLst/>
                <a:uLnTx/>
                <a:uFillTx/>
                <a:latin typeface="Oswald" pitchFamily="2" charset="0"/>
                <a:ea typeface="+mn-ea"/>
                <a:cs typeface="+mn-cs"/>
              </a:endParaRPr>
            </a:p>
          </p:txBody>
        </p:sp>
        <p:sp>
          <p:nvSpPr>
            <p:cNvPr id="5" name="AutoShape 5"/>
            <p:cNvSpPr/>
            <p:nvPr/>
          </p:nvSpPr>
          <p:spPr>
            <a:xfrm>
              <a:off x="-11249781" y="6529926"/>
              <a:ext cx="8811995" cy="1465286"/>
            </a:xfrm>
            <a:prstGeom prst="rect">
              <a:avLst/>
            </a:prstGeom>
            <a:solidFill>
              <a:srgbClr val="FBFDF4"/>
            </a:solidFill>
          </p:spPr>
          <p:txBody>
            <a:bodyPr/>
            <a:lstStyle/>
            <a:p>
              <a:pPr marL="0" marR="0" lvl="0" indent="0" algn="ctr" defTabSz="914400" rtl="0" eaLnBrk="1" fontAlgn="auto" latinLnBrk="0" hangingPunct="1">
                <a:lnSpc>
                  <a:spcPct val="200000"/>
                </a:lnSpc>
                <a:spcBef>
                  <a:spcPts val="0"/>
                </a:spcBef>
                <a:spcAft>
                  <a:spcPts val="0"/>
                </a:spcAft>
                <a:buClrTx/>
                <a:buSzTx/>
                <a:buFontTx/>
                <a:buNone/>
                <a:tabLst/>
                <a:defRPr/>
              </a:pPr>
              <a:r>
                <a:rPr kumimoji="0" lang="en-US" sz="2400" b="0" i="0" u="none" strike="noStrike" kern="1200" cap="none" spc="0" normalizeH="0" baseline="0" noProof="0" dirty="0" err="1">
                  <a:ln>
                    <a:noFill/>
                  </a:ln>
                  <a:solidFill>
                    <a:srgbClr val="C0504D">
                      <a:lumMod val="50000"/>
                    </a:srgbClr>
                  </a:solidFill>
                  <a:effectLst/>
                  <a:uLnTx/>
                  <a:uFillTx/>
                  <a:latin typeface="Oswald" pitchFamily="2" charset="0"/>
                  <a:ea typeface="+mn-ea"/>
                  <a:cs typeface="+mn-cs"/>
                </a:rPr>
                <a:t>Thủ</a:t>
              </a:r>
              <a:r>
                <a:rPr kumimoji="0" lang="en-US" sz="2400" b="0" i="0" u="none" strike="noStrike" kern="1200" cap="none" spc="0" normalizeH="0" baseline="0" noProof="0" dirty="0">
                  <a:ln>
                    <a:noFill/>
                  </a:ln>
                  <a:solidFill>
                    <a:srgbClr val="C0504D">
                      <a:lumMod val="50000"/>
                    </a:srgbClr>
                  </a:solidFill>
                  <a:effectLst/>
                  <a:uLnTx/>
                  <a:uFillTx/>
                  <a:latin typeface="Oswald" pitchFamily="2" charset="0"/>
                  <a:ea typeface="+mn-ea"/>
                  <a:cs typeface="+mn-cs"/>
                </a:rPr>
                <a:t> t</a:t>
              </a:r>
              <a:r>
                <a:rPr kumimoji="0" lang="vi-VN" sz="2400" b="0" i="0" u="none" strike="noStrike" kern="1200" cap="none" spc="0" normalizeH="0" baseline="0" noProof="0" dirty="0">
                  <a:ln>
                    <a:noFill/>
                  </a:ln>
                  <a:solidFill>
                    <a:srgbClr val="C0504D">
                      <a:lumMod val="50000"/>
                    </a:srgbClr>
                  </a:solidFill>
                  <a:effectLst/>
                  <a:uLnTx/>
                  <a:uFillTx/>
                  <a:latin typeface="Oswald" pitchFamily="2" charset="0"/>
                  <a:ea typeface="+mn-ea"/>
                  <a:cs typeface="+mn-cs"/>
                </a:rPr>
                <a:t>ư</a:t>
              </a:r>
              <a:r>
                <a:rPr kumimoji="0" lang="en-US" sz="2400" b="0" i="0" u="none" strike="noStrike" kern="1200" cap="none" spc="0" normalizeH="0" baseline="0" noProof="0" dirty="0" err="1">
                  <a:ln>
                    <a:noFill/>
                  </a:ln>
                  <a:solidFill>
                    <a:srgbClr val="C0504D">
                      <a:lumMod val="50000"/>
                    </a:srgbClr>
                  </a:solidFill>
                  <a:effectLst/>
                  <a:uLnTx/>
                  <a:uFillTx/>
                  <a:latin typeface="Oswald" pitchFamily="2" charset="0"/>
                  <a:ea typeface="+mn-ea"/>
                  <a:cs typeface="+mn-cs"/>
                </a:rPr>
                <a:t>ớng</a:t>
              </a:r>
              <a:r>
                <a:rPr kumimoji="0" lang="en-US" sz="2400" b="0" i="0" u="none" strike="noStrike" kern="1200" cap="none" spc="0" normalizeH="0" baseline="0" noProof="0" dirty="0">
                  <a:ln>
                    <a:noFill/>
                  </a:ln>
                  <a:solidFill>
                    <a:srgbClr val="C0504D">
                      <a:lumMod val="50000"/>
                    </a:srgbClr>
                  </a:solidFill>
                  <a:effectLst/>
                  <a:uLnTx/>
                  <a:uFillTx/>
                  <a:latin typeface="Oswald" pitchFamily="2" charset="0"/>
                  <a:ea typeface="+mn-ea"/>
                  <a:cs typeface="+mn-cs"/>
                </a:rPr>
                <a:t> </a:t>
              </a:r>
              <a:r>
                <a:rPr kumimoji="0" lang="en-US" sz="2400" b="0" i="0" u="none" strike="noStrike" kern="1200" cap="none" spc="0" normalizeH="0" baseline="0" noProof="0" dirty="0" err="1">
                  <a:ln>
                    <a:noFill/>
                  </a:ln>
                  <a:solidFill>
                    <a:srgbClr val="C0504D">
                      <a:lumMod val="50000"/>
                    </a:srgbClr>
                  </a:solidFill>
                  <a:effectLst/>
                  <a:uLnTx/>
                  <a:uFillTx/>
                  <a:latin typeface="Oswald" pitchFamily="2" charset="0"/>
                  <a:ea typeface="+mn-ea"/>
                  <a:cs typeface="+mn-cs"/>
                </a:rPr>
                <a:t>Nguyên</a:t>
              </a:r>
              <a:r>
                <a:rPr kumimoji="0" lang="en-US" sz="2400" b="0" i="0" u="none" strike="noStrike" kern="1200" cap="none" spc="0" normalizeH="0" baseline="0" noProof="0" dirty="0">
                  <a:ln>
                    <a:noFill/>
                  </a:ln>
                  <a:solidFill>
                    <a:srgbClr val="C0504D">
                      <a:lumMod val="50000"/>
                    </a:srgbClr>
                  </a:solidFill>
                  <a:effectLst/>
                  <a:uLnTx/>
                  <a:uFillTx/>
                  <a:latin typeface="Oswald" pitchFamily="2" charset="0"/>
                  <a:ea typeface="+mn-ea"/>
                  <a:cs typeface="+mn-cs"/>
                </a:rPr>
                <a:t> </a:t>
              </a:r>
              <a:r>
                <a:rPr kumimoji="0" lang="en-US" sz="2400" b="0" i="0" u="none" strike="noStrike" kern="1200" cap="none" spc="0" normalizeH="0" baseline="0" noProof="0" dirty="0" err="1">
                  <a:ln>
                    <a:noFill/>
                  </a:ln>
                  <a:solidFill>
                    <a:srgbClr val="C0504D">
                      <a:lumMod val="50000"/>
                    </a:srgbClr>
                  </a:solidFill>
                  <a:effectLst/>
                  <a:uLnTx/>
                  <a:uFillTx/>
                  <a:latin typeface="Oswald" pitchFamily="2" charset="0"/>
                  <a:ea typeface="+mn-ea"/>
                  <a:cs typeface="+mn-cs"/>
                </a:rPr>
                <a:t>Tấn</a:t>
              </a:r>
              <a:r>
                <a:rPr kumimoji="0" lang="en-US" sz="2400" b="0" i="0" u="none" strike="noStrike" kern="1200" cap="none" spc="0" normalizeH="0" baseline="0" noProof="0" dirty="0">
                  <a:ln>
                    <a:noFill/>
                  </a:ln>
                  <a:solidFill>
                    <a:srgbClr val="C0504D">
                      <a:lumMod val="50000"/>
                    </a:srgbClr>
                  </a:solidFill>
                  <a:effectLst/>
                  <a:uLnTx/>
                  <a:uFillTx/>
                  <a:latin typeface="Oswald" pitchFamily="2" charset="0"/>
                  <a:ea typeface="+mn-ea"/>
                  <a:cs typeface="+mn-cs"/>
                </a:rPr>
                <a:t> </a:t>
              </a:r>
              <a:r>
                <a:rPr kumimoji="0" lang="en-US" sz="2400" b="0" i="0" u="none" strike="noStrike" kern="1200" cap="none" spc="0" normalizeH="0" baseline="0" noProof="0" dirty="0" err="1">
                  <a:ln>
                    <a:noFill/>
                  </a:ln>
                  <a:solidFill>
                    <a:srgbClr val="C0504D">
                      <a:lumMod val="50000"/>
                    </a:srgbClr>
                  </a:solidFill>
                  <a:effectLst/>
                  <a:uLnTx/>
                  <a:uFillTx/>
                  <a:latin typeface="Oswald" pitchFamily="2" charset="0"/>
                  <a:ea typeface="+mn-ea"/>
                  <a:cs typeface="+mn-cs"/>
                </a:rPr>
                <a:t>Dũng</a:t>
              </a:r>
              <a:endParaRPr kumimoji="0" lang="en-US" sz="2400" b="0" i="0" u="none" strike="noStrike" kern="1200" cap="none" spc="0" normalizeH="0" baseline="0" noProof="0" dirty="0">
                <a:ln>
                  <a:noFill/>
                </a:ln>
                <a:solidFill>
                  <a:srgbClr val="C0504D">
                    <a:lumMod val="50000"/>
                  </a:srgbClr>
                </a:solidFill>
                <a:effectLst/>
                <a:uLnTx/>
                <a:uFillTx/>
                <a:latin typeface="Oswald" pitchFamily="2" charset="0"/>
                <a:ea typeface="+mn-ea"/>
                <a:cs typeface="+mn-cs"/>
              </a:endParaRPr>
            </a:p>
          </p:txBody>
        </p:sp>
        <p:sp>
          <p:nvSpPr>
            <p:cNvPr id="6" name="TextBox 6"/>
            <p:cNvSpPr txBox="1"/>
            <p:nvPr/>
          </p:nvSpPr>
          <p:spPr>
            <a:xfrm>
              <a:off x="460455" y="3978618"/>
              <a:ext cx="7891084" cy="696595"/>
            </a:xfrm>
            <a:prstGeom prst="rect">
              <a:avLst/>
            </a:prstGeom>
          </p:spPr>
          <p:txBody>
            <a:bodyPr lIns="0" tIns="0" rIns="0" bIns="0" rtlCol="0" anchor="t">
              <a:spAutoFit/>
            </a:bodyPr>
            <a:lstStyle/>
            <a:p>
              <a:pPr marL="0" marR="0" lvl="0" indent="0" algn="l" defTabSz="914400" rtl="0" eaLnBrk="1" fontAlgn="auto" latinLnBrk="0" hangingPunct="1">
                <a:lnSpc>
                  <a:spcPts val="4290"/>
                </a:lnSpc>
                <a:spcBef>
                  <a:spcPts val="0"/>
                </a:spcBef>
                <a:spcAft>
                  <a:spcPts val="0"/>
                </a:spcAft>
                <a:buClrTx/>
                <a:buSzTx/>
                <a:buFontTx/>
                <a:buNone/>
                <a:tabLst/>
                <a:defRPr/>
              </a:pPr>
              <a:r>
                <a:rPr kumimoji="0" lang="en-US" sz="3300" b="0" i="0" u="none" strike="noStrike" kern="1200" cap="none" spc="264" normalizeH="0" baseline="0" noProof="0">
                  <a:ln>
                    <a:noFill/>
                  </a:ln>
                  <a:solidFill>
                    <a:srgbClr val="C29A74"/>
                  </a:solidFill>
                  <a:effectLst/>
                  <a:uLnTx/>
                  <a:uFillTx/>
                  <a:latin typeface="Lato Italics"/>
                  <a:ea typeface="+mn-ea"/>
                  <a:cs typeface="+mn-cs"/>
                </a:rPr>
                <a:t>Michael Crichton</a:t>
              </a:r>
            </a:p>
          </p:txBody>
        </p:sp>
      </p:grpSp>
      <p:pic>
        <p:nvPicPr>
          <p:cNvPr id="7" name="Picture 7"/>
          <p:cNvPicPr>
            <a:picLocks noChangeAspect="1"/>
          </p:cNvPicPr>
          <p:nvPr/>
        </p:nvPicPr>
        <p:blipFill>
          <a:blip r:embed="rId3"/>
          <a:srcRect/>
          <a:stretch>
            <a:fillRect/>
          </a:stretch>
        </p:blipFill>
        <p:spPr>
          <a:xfrm>
            <a:off x="6209272" y="2035885"/>
            <a:ext cx="917850" cy="697566"/>
          </a:xfrm>
          <a:prstGeom prst="rect">
            <a:avLst/>
          </a:prstGeom>
        </p:spPr>
      </p:pic>
      <p:sp>
        <p:nvSpPr>
          <p:cNvPr id="8" name="AutoShape 8"/>
          <p:cNvSpPr/>
          <p:nvPr/>
        </p:nvSpPr>
        <p:spPr>
          <a:xfrm>
            <a:off x="7620000" y="2071585"/>
            <a:ext cx="48811" cy="8229600"/>
          </a:xfrm>
          <a:prstGeom prst="rect">
            <a:avLst/>
          </a:prstGeom>
          <a:solidFill>
            <a:srgbClr val="FBFDF4"/>
          </a:solidFill>
        </p:spPr>
      </p:sp>
      <p:pic>
        <p:nvPicPr>
          <p:cNvPr id="10" name="Picture 9" descr="A person standing in front of a wedding cake&#10;&#10;Description automatically generated">
            <a:extLst>
              <a:ext uri="{FF2B5EF4-FFF2-40B4-BE49-F238E27FC236}">
                <a16:creationId xmlns:a16="http://schemas.microsoft.com/office/drawing/2014/main" id="{8070B7E6-1A26-4E62-95AB-2D977F358B9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8555" y="3450170"/>
            <a:ext cx="6047189" cy="4774864"/>
          </a:xfrm>
          <a:prstGeom prst="rect">
            <a:avLst/>
          </a:prstGeom>
        </p:spPr>
      </p:pic>
      <p:sp>
        <p:nvSpPr>
          <p:cNvPr id="11" name="Rectangle 10">
            <a:extLst>
              <a:ext uri="{FF2B5EF4-FFF2-40B4-BE49-F238E27FC236}">
                <a16:creationId xmlns:a16="http://schemas.microsoft.com/office/drawing/2014/main" id="{FF67FD2D-9047-4C98-9B7E-A23F1FF039BC}"/>
              </a:ext>
            </a:extLst>
          </p:cNvPr>
          <p:cNvSpPr/>
          <p:nvPr/>
        </p:nvSpPr>
        <p:spPr>
          <a:xfrm>
            <a:off x="5503023" y="-2284"/>
            <a:ext cx="7711530" cy="1321451"/>
          </a:xfrm>
          <a:prstGeom prst="rect">
            <a:avLst/>
          </a:prstGeom>
          <a:solidFill>
            <a:srgbClr val="FBFD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C0504D">
                  <a:lumMod val="50000"/>
                </a:srgbClr>
              </a:solidFill>
              <a:effectLst/>
              <a:uLnTx/>
              <a:uFillTx/>
              <a:latin typeface="Calibri"/>
              <a:ea typeface="+mn-ea"/>
              <a:cs typeface="+mn-cs"/>
            </a:endParaRPr>
          </a:p>
        </p:txBody>
      </p:sp>
      <p:sp>
        <p:nvSpPr>
          <p:cNvPr id="12" name="TextBox 11">
            <a:extLst>
              <a:ext uri="{FF2B5EF4-FFF2-40B4-BE49-F238E27FC236}">
                <a16:creationId xmlns:a16="http://schemas.microsoft.com/office/drawing/2014/main" id="{A1BC5B13-2F10-415B-8252-187756B9C866}"/>
              </a:ext>
            </a:extLst>
          </p:cNvPr>
          <p:cNvSpPr txBox="1"/>
          <p:nvPr/>
        </p:nvSpPr>
        <p:spPr>
          <a:xfrm>
            <a:off x="7604415" y="150609"/>
            <a:ext cx="3465368" cy="10156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0" normalizeH="0" baseline="0" noProof="0" dirty="0" err="1">
                <a:ln>
                  <a:noFill/>
                </a:ln>
                <a:solidFill>
                  <a:srgbClr val="C29A74"/>
                </a:solidFill>
                <a:effectLst/>
                <a:uLnTx/>
                <a:uFillTx/>
                <a:latin typeface="Oswald" pitchFamily="2" charset="0"/>
                <a:ea typeface="+mn-ea"/>
                <a:cs typeface="+mn-cs"/>
              </a:rPr>
              <a:t>Chính</a:t>
            </a:r>
            <a:r>
              <a:rPr kumimoji="0" lang="en-US" sz="6000" b="0" i="0" u="none" strike="noStrike" kern="1200" cap="none" spc="0" normalizeH="0" baseline="0" noProof="0" dirty="0">
                <a:ln>
                  <a:noFill/>
                </a:ln>
                <a:solidFill>
                  <a:srgbClr val="C29A74"/>
                </a:solidFill>
                <a:effectLst/>
                <a:uLnTx/>
                <a:uFillTx/>
                <a:latin typeface="Oswald" pitchFamily="2" charset="0"/>
                <a:ea typeface="+mn-ea"/>
                <a:cs typeface="+mn-cs"/>
              </a:rPr>
              <a:t> </a:t>
            </a:r>
            <a:r>
              <a:rPr kumimoji="0" lang="en-US" sz="6000" b="0" i="0" u="none" strike="noStrike" kern="1200" cap="none" spc="0" normalizeH="0" baseline="0" noProof="0" dirty="0" err="1">
                <a:ln>
                  <a:noFill/>
                </a:ln>
                <a:solidFill>
                  <a:srgbClr val="C29A74"/>
                </a:solidFill>
                <a:effectLst/>
                <a:uLnTx/>
                <a:uFillTx/>
                <a:latin typeface="Oswald" pitchFamily="2" charset="0"/>
                <a:ea typeface="+mn-ea"/>
                <a:cs typeface="+mn-cs"/>
              </a:rPr>
              <a:t>sách</a:t>
            </a:r>
            <a:endParaRPr kumimoji="0" lang="en-US" sz="6000" b="0" i="0" u="none" strike="noStrike" kern="1200" cap="none" spc="0" normalizeH="0" baseline="0" noProof="0" dirty="0">
              <a:ln>
                <a:noFill/>
              </a:ln>
              <a:solidFill>
                <a:srgbClr val="C29A74"/>
              </a:solidFill>
              <a:effectLst/>
              <a:uLnTx/>
              <a:uFillTx/>
              <a:latin typeface="Oswald" pitchFamily="2" charset="0"/>
              <a:ea typeface="+mn-ea"/>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anim calcmode="lin" valueType="num">
                                      <p:cBhvr>
                                        <p:cTn id="8" dur="500" fill="hold"/>
                                        <p:tgtEl>
                                          <p:spTgt spid="11"/>
                                        </p:tgtEl>
                                        <p:attrNameLst>
                                          <p:attrName>ppt_x</p:attrName>
                                        </p:attrNameLst>
                                      </p:cBhvr>
                                      <p:tavLst>
                                        <p:tav tm="0">
                                          <p:val>
                                            <p:strVal val="#ppt_x"/>
                                          </p:val>
                                        </p:tav>
                                        <p:tav tm="100000">
                                          <p:val>
                                            <p:strVal val="#ppt_x"/>
                                          </p:val>
                                        </p:tav>
                                      </p:tavLst>
                                    </p:anim>
                                    <p:anim calcmode="lin" valueType="num">
                                      <p:cBhvr>
                                        <p:cTn id="9" dur="500" fill="hold"/>
                                        <p:tgtEl>
                                          <p:spTgt spid="11"/>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22" presetClass="entr" presetSubtype="1" fill="hold" nodeType="after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ipe(up)">
                                      <p:cBhvr>
                                        <p:cTn id="13" dur="500"/>
                                        <p:tgtEl>
                                          <p:spTgt spid="8"/>
                                        </p:tgtEl>
                                      </p:cBhvr>
                                    </p:animEffect>
                                  </p:childTnLst>
                                </p:cTn>
                              </p:par>
                              <p:par>
                                <p:cTn id="14" presetID="47" presetClass="entr" presetSubtype="0" fill="hold" grpId="0"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anim calcmode="lin" valueType="num">
                                      <p:cBhvr>
                                        <p:cTn id="17" dur="500" fill="hold"/>
                                        <p:tgtEl>
                                          <p:spTgt spid="12"/>
                                        </p:tgtEl>
                                        <p:attrNameLst>
                                          <p:attrName>ppt_x</p:attrName>
                                        </p:attrNameLst>
                                      </p:cBhvr>
                                      <p:tavLst>
                                        <p:tav tm="0">
                                          <p:val>
                                            <p:strVal val="#ppt_x"/>
                                          </p:val>
                                        </p:tav>
                                        <p:tav tm="100000">
                                          <p:val>
                                            <p:strVal val="#ppt_x"/>
                                          </p:val>
                                        </p:tav>
                                      </p:tavLst>
                                    </p:anim>
                                    <p:anim calcmode="lin" valueType="num">
                                      <p:cBhvr>
                                        <p:cTn id="18" dur="500" fill="hold"/>
                                        <p:tgtEl>
                                          <p:spTgt spid="12"/>
                                        </p:tgtEl>
                                        <p:attrNameLst>
                                          <p:attrName>ppt_y</p:attrName>
                                        </p:attrNameLst>
                                      </p:cBhvr>
                                      <p:tavLst>
                                        <p:tav tm="0">
                                          <p:val>
                                            <p:strVal val="#ppt_y-.1"/>
                                          </p:val>
                                        </p:tav>
                                        <p:tav tm="100000">
                                          <p:val>
                                            <p:strVal val="#ppt_y"/>
                                          </p:val>
                                        </p:tav>
                                      </p:tavLst>
                                    </p:anim>
                                  </p:childTnLst>
                                </p:cTn>
                              </p:par>
                            </p:childTnLst>
                          </p:cTn>
                        </p:par>
                        <p:par>
                          <p:cTn id="19" fill="hold">
                            <p:stCondLst>
                              <p:cond delay="1000"/>
                            </p:stCondLst>
                            <p:childTnLst>
                              <p:par>
                                <p:cTn id="20" presetID="22" presetClass="entr" presetSubtype="8" fill="hold" nodeType="after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wipe(left)">
                                      <p:cBhvr>
                                        <p:cTn id="22" dur="500"/>
                                        <p:tgtEl>
                                          <p:spTgt spid="10"/>
                                        </p:tgtEl>
                                      </p:cBhvr>
                                    </p:animEffect>
                                  </p:childTnLst>
                                </p:cTn>
                              </p:par>
                              <p:par>
                                <p:cTn id="23" presetID="22" presetClass="entr" presetSubtype="8" fill="hold" nodeType="with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wipe(left)">
                                      <p:cBhvr>
                                        <p:cTn id="25" dur="500"/>
                                        <p:tgtEl>
                                          <p:spTgt spid="3"/>
                                        </p:tgtEl>
                                      </p:cBhvr>
                                    </p:animEffect>
                                  </p:childTnLst>
                                </p:cTn>
                              </p:par>
                              <p:par>
                                <p:cTn id="26" presetID="22" presetClass="entr" presetSubtype="1" fill="hold" nodeType="with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wipe(up)">
                                      <p:cBhvr>
                                        <p:cTn id="2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666</TotalTime>
  <Words>587</Words>
  <Application>Microsoft Office PowerPoint</Application>
  <PresentationFormat>Custom</PresentationFormat>
  <Paragraphs>66</Paragraphs>
  <Slides>16</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vt:i4>
      </vt:variant>
    </vt:vector>
  </HeadingPairs>
  <TitlesOfParts>
    <vt:vector size="23" baseType="lpstr">
      <vt:lpstr>Lato Italics</vt:lpstr>
      <vt:lpstr>Arial</vt:lpstr>
      <vt:lpstr>Calibri</vt:lpstr>
      <vt:lpstr>Oswald Bold</vt:lpstr>
      <vt:lpstr>Oswald</vt:lpstr>
      <vt:lpstr>Lato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Brown History Education Presentation</dc:title>
  <cp:lastModifiedBy>Nick Ross</cp:lastModifiedBy>
  <cp:revision>33</cp:revision>
  <dcterms:created xsi:type="dcterms:W3CDTF">2006-08-16T00:00:00Z</dcterms:created>
  <dcterms:modified xsi:type="dcterms:W3CDTF">2020-06-08T09:38:35Z</dcterms:modified>
  <dc:identifier>DAD98KtAIm0</dc:identifier>
</cp:coreProperties>
</file>